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2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3.xml" ContentType="application/vnd.openxmlformats-officedocument.theme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7" r:id="rId3"/>
    <p:sldMasterId id="2147483709" r:id="rId4"/>
  </p:sldMasterIdLst>
  <p:notesMasterIdLst>
    <p:notesMasterId r:id="rId13"/>
  </p:notesMasterIdLst>
  <p:sldIdLst>
    <p:sldId id="358" r:id="rId5"/>
    <p:sldId id="2147470387" r:id="rId6"/>
    <p:sldId id="3412" r:id="rId7"/>
    <p:sldId id="1903" r:id="rId8"/>
    <p:sldId id="2147470390" r:id="rId9"/>
    <p:sldId id="1898" r:id="rId10"/>
    <p:sldId id="2147470389" r:id="rId11"/>
    <p:sldId id="189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F620DC-B341-4B60-9D16-24D5218B0650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6A4472-2417-48F0-90EA-FC70E8793A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405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C1B23373-39B0-4A71-95C9-5BAC21596E34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826674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07DFC79-30DA-484F-85C8-36E3971802A1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808735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endParaRPr lang="en-GB" baseline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8187EB-9B16-0548-ADB5-635A8755E390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68376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tabLst/>
              <a:defRPr/>
            </a:pPr>
            <a:fld id="{00000000-1234-1234-1234-123412341234}" type="slidenum">
              <a:rPr kumimoji="0" lang="en-US" sz="13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Calibri"/>
                <a:cs typeface="Calibri"/>
                <a:sym typeface="Calibri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300"/>
                <a:buFont typeface="Arial"/>
                <a:buNone/>
                <a:tabLst/>
                <a:defRPr/>
              </a:pPr>
              <a:t>6</a:t>
            </a:fld>
            <a:endParaRPr kumimoji="0" lang="en-US" sz="13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6576213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Highlight two upcoming tools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A6A4472-2417-48F0-90EA-FC70E8793AE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14328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/>
              <a:t>Thank you. 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48187EB-9B16-0548-ADB5-635A8755E39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15155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png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55FB6F-FE29-73FF-F250-90154CB8D5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151D91D-EE98-5B7B-DFE8-F44EBE8AA7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1D5D88-0DFE-BA29-8002-A978183266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13EC-9160-4ACC-A76B-C33E2E0E3DFE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C7E249-B1B2-6184-94C0-F909F39174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FBB420-E863-55EA-64C2-4258AB3A38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08BC1-5631-40A2-B9D1-C36766DAD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29065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BCF046-A100-3753-F1CC-BBFF91B9A7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0D2CF1-787E-9A6B-40FD-4BFCD5472E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99092D-3E32-21D7-3454-4D31FD2F8A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13EC-9160-4ACC-A76B-C33E2E0E3DFE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40E950-FFDE-B793-3901-3F5FEB4BD5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56459A-DCE4-92E7-C10B-1F02E65FD5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08BC1-5631-40A2-B9D1-C36766DAD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9987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9382AD-006C-1A7F-8D6E-9A030B6C2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39A64CF-1D25-9FA4-4290-3C28C15C86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1D20EC-4AC8-ED37-0992-889B35F790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13EC-9160-4ACC-A76B-C33E2E0E3DFE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6D446F-6095-5AD2-9DAF-EA4EE5744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9A46AC-EB4A-E9BD-0D31-597D82AFB4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08BC1-5631-40A2-B9D1-C36766DAD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6651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78AD4D-43BF-2F7C-F71C-3E0E9597E1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410B14-E7DE-D136-FAEB-293FA8FBD5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C7D317A-73A9-FC85-7F7D-AEBACEFA115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9050A5F-AC82-2211-2AF0-3AE70A1EAE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13EC-9160-4ACC-A76B-C33E2E0E3DFE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15D8FE-FDE6-9F2D-75D4-1181DD5683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6753679-B146-BD4B-86F4-142BDF6D97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08BC1-5631-40A2-B9D1-C36766DAD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55727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02ADAE-4E27-E89F-3693-08CEBB03B8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4B520B-A006-913C-5771-4CFE3C0FB1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3568503-7CA8-A965-16AC-F802AE06BAC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448FB4-98CE-5579-DD1A-B9A08937F9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ACE6297-6086-C3F9-B07E-EFC77FE5F58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7AA7B3-FF03-4638-DC03-965F5C9042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13EC-9160-4ACC-A76B-C33E2E0E3DFE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8139E5-611B-9856-BD02-B81A904B9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154BDDE-0DFC-6102-3527-1E05DBF98A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08BC1-5631-40A2-B9D1-C36766DAD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45130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05B89-43F2-652B-064F-E09FA82574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8F4FC74-F8F4-056D-33A5-7815EDB4C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13EC-9160-4ACC-A76B-C33E2E0E3DFE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925AA7E-6231-E924-43E6-95CCD4C670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2A069A-505A-D8B2-7285-2BF7661364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08BC1-5631-40A2-B9D1-C36766DAD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33808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3A65B78-A182-6CF1-E424-95EA01DBB5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13EC-9160-4ACC-A76B-C33E2E0E3DFE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D3926E-EBA8-2682-6C62-26C79050D4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6130100-DECE-2E4E-6F15-DDBBFA2B0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08BC1-5631-40A2-B9D1-C36766DAD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0047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E84C6-0E0A-F000-51FD-4355A75385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D29B65-8ADE-6E02-69B7-187AE2D9A7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C3C231-4D8D-C4D6-13DF-C3CDB418ACB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5D48B9D-0023-839F-590D-3D11EB8C7C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13EC-9160-4ACC-A76B-C33E2E0E3DFE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CA68C82-62EF-A386-83B1-C28FD199F4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17ED42D-CA9B-6630-DF0E-E7F24F0310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08BC1-5631-40A2-B9D1-C36766DAD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388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DCDFF4-56C9-64BD-1463-2F27B83DD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FD5E26B-1B2A-CD38-2A10-1ACC8709F2B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0CE09CD-D575-CE73-EC0A-EBF970EF0A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54E7C8-5200-A4E2-4871-062EFDA4C0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13EC-9160-4ACC-A76B-C33E2E0E3DFE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5B9EDD6-BB76-453C-EA0C-DB9299510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03EB35-39EA-1E9D-21D8-05BD263B7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08BC1-5631-40A2-B9D1-C36766DAD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09969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3A41A-E990-746B-1126-A1FEA8415F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4AEEDA6-310D-C0CB-8791-709AADA5C1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92D165-C4D5-F1C8-1A29-835AB217E7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13EC-9160-4ACC-A76B-C33E2E0E3DFE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893AC91-9573-4020-F6ED-3BE88C846C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5F2104-5768-8F6B-9191-85FF1773A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08BC1-5631-40A2-B9D1-C36766DAD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72022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695800-D91E-B986-3339-1C3AA7A661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39776EF-516E-DF17-033D-610E761681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51B651-2E90-D282-4D99-E6F3C10A2E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DB13EC-9160-4ACC-A76B-C33E2E0E3DFE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040B5F-CD08-DACA-5DFA-530B4861C8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DA17A5-138A-8B5F-11F7-14E448A91E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F08BC1-5631-40A2-B9D1-C36766DAD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01217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Picture with Caption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EC4E91-60D9-E54E-9651-0FE573906C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11600" y="0"/>
            <a:ext cx="57804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38A159-B912-BB4F-8778-313CCEDC6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8" y="540000"/>
            <a:ext cx="3420000" cy="1080000"/>
          </a:xfrm>
        </p:spPr>
        <p:txBody>
          <a:bodyPr anchor="t" anchorCtr="0"/>
          <a:lstStyle>
            <a:lvl1pPr>
              <a:defRPr sz="3000" cap="all" spc="15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C2D90A1-018A-E24F-B57B-10D6621900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71600" y="6174000"/>
            <a:ext cx="3600000" cy="360000"/>
          </a:xfrm>
        </p:spPr>
        <p:txBody>
          <a:bodyPr/>
          <a:lstStyle>
            <a:lvl1pPr marL="0" indent="0">
              <a:lnSpc>
                <a:spcPts val="1200"/>
              </a:lnSpc>
              <a:spcAft>
                <a:spcPts val="0"/>
              </a:spcAft>
              <a:buFontTx/>
              <a:buNone/>
              <a:defRPr sz="1000">
                <a:solidFill>
                  <a:schemeClr val="bg1"/>
                </a:solidFill>
              </a:defRPr>
            </a:lvl1pPr>
            <a:lvl2pPr marL="0" indent="0">
              <a:lnSpc>
                <a:spcPts val="1200"/>
              </a:lnSpc>
              <a:spcAft>
                <a:spcPts val="0"/>
              </a:spcAft>
              <a:buFontTx/>
              <a:buNone/>
              <a:defRPr sz="1000">
                <a:solidFill>
                  <a:schemeClr val="bg1"/>
                </a:solidFill>
              </a:defRPr>
            </a:lvl2pPr>
            <a:lvl3pPr marL="0" indent="0">
              <a:lnSpc>
                <a:spcPts val="1200"/>
              </a:lnSpc>
              <a:spcAft>
                <a:spcPts val="0"/>
              </a:spcAft>
              <a:buFontTx/>
              <a:buNone/>
              <a:defRPr sz="1000">
                <a:solidFill>
                  <a:schemeClr val="bg1"/>
                </a:solidFill>
              </a:defRPr>
            </a:lvl3pPr>
            <a:lvl4pPr marL="0" indent="0">
              <a:lnSpc>
                <a:spcPts val="1200"/>
              </a:lnSpc>
              <a:spcAft>
                <a:spcPts val="0"/>
              </a:spcAft>
              <a:buFontTx/>
              <a:buNone/>
              <a:defRPr sz="1000">
                <a:solidFill>
                  <a:schemeClr val="bg1"/>
                </a:solidFill>
              </a:defRPr>
            </a:lvl4pPr>
            <a:lvl5pPr marL="0" indent="0">
              <a:lnSpc>
                <a:spcPts val="1200"/>
              </a:lnSpc>
              <a:spcAft>
                <a:spcPts val="0"/>
              </a:spcAft>
              <a:buFontTx/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CF17840-55AB-BF49-A8D4-738F1B21B3DB}"/>
              </a:ext>
            </a:extLst>
          </p:cNvPr>
          <p:cNvCxnSpPr/>
          <p:nvPr userDrawn="1"/>
        </p:nvCxnSpPr>
        <p:spPr>
          <a:xfrm>
            <a:off x="540000" y="2304000"/>
            <a:ext cx="720000" cy="0"/>
          </a:xfrm>
          <a:prstGeom prst="line">
            <a:avLst/>
          </a:prstGeom>
          <a:ln w="50800">
            <a:solidFill>
              <a:srgbClr val="651C3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EC5AC66-F447-CB4C-B495-C944625A83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9750" y="2520000"/>
            <a:ext cx="4860000" cy="3240000"/>
          </a:xfrm>
        </p:spPr>
        <p:txBody>
          <a:bodyPr/>
          <a:lstStyle>
            <a:lvl1pPr marL="0" indent="0">
              <a:lnSpc>
                <a:spcPts val="2700"/>
              </a:lnSpc>
              <a:spcAft>
                <a:spcPts val="1350"/>
              </a:spcAft>
              <a:buNone/>
              <a:defRPr sz="2200" b="1">
                <a:solidFill>
                  <a:schemeClr val="bg1"/>
                </a:solidFill>
              </a:defRPr>
            </a:lvl1pPr>
            <a:lvl2pPr marL="0" indent="0">
              <a:lnSpc>
                <a:spcPts val="2700"/>
              </a:lnSpc>
              <a:spcAft>
                <a:spcPts val="1350"/>
              </a:spcAft>
              <a:buNone/>
              <a:defRPr sz="2200">
                <a:solidFill>
                  <a:schemeClr val="bg1"/>
                </a:solidFill>
              </a:defRPr>
            </a:lvl2pPr>
            <a:lvl3pPr marL="216000" indent="-216000">
              <a:lnSpc>
                <a:spcPts val="2700"/>
              </a:lnSpc>
              <a:spcAft>
                <a:spcPts val="1350"/>
              </a:spcAft>
              <a:buClr>
                <a:srgbClr val="FFB3AB"/>
              </a:buClr>
              <a:buFont typeface="Arial" panose="020B0604020202020204" pitchFamily="34" charset="0"/>
              <a:buChar char="•"/>
              <a:defRPr sz="2200">
                <a:solidFill>
                  <a:schemeClr val="bg1"/>
                </a:solidFill>
              </a:defRPr>
            </a:lvl3pPr>
            <a:lvl4pPr>
              <a:lnSpc>
                <a:spcPts val="2700"/>
              </a:lnSpc>
              <a:spcAft>
                <a:spcPts val="1350"/>
              </a:spcAft>
              <a:buClr>
                <a:srgbClr val="FFB3AB"/>
              </a:buClr>
              <a:defRPr sz="2200">
                <a:solidFill>
                  <a:schemeClr val="bg1"/>
                </a:solidFill>
              </a:defRPr>
            </a:lvl4pPr>
            <a:lvl5pPr>
              <a:lnSpc>
                <a:spcPts val="2700"/>
              </a:lnSpc>
              <a:spcAft>
                <a:spcPts val="1350"/>
              </a:spcAft>
              <a:buClr>
                <a:srgbClr val="FFB3AB"/>
              </a:buClr>
              <a:defRPr sz="2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74BB96B-2088-804A-8D58-CA2ACFB8232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12000" y="539750"/>
            <a:ext cx="1800000" cy="1620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13408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Two content_sub-heading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226AF89D-99C1-4847-826B-6942B99B7E9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318722" y="4626000"/>
            <a:ext cx="1333443" cy="1333443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9E7379DD-D4EA-964E-956B-1F908175F3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40000"/>
          </a:blip>
          <a:stretch>
            <a:fillRect/>
          </a:stretch>
        </p:blipFill>
        <p:spPr>
          <a:xfrm>
            <a:off x="8460000" y="-1435649"/>
            <a:ext cx="4864649" cy="48646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EA92660-9EEA-BA4B-964F-7FB4C3DB0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40000"/>
            <a:ext cx="7920000" cy="900000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9C42A4-E473-6044-BDCF-D1EEA7033D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39999" y="1800000"/>
            <a:ext cx="5364000" cy="540000"/>
          </a:xfrm>
        </p:spPr>
        <p:txBody>
          <a:bodyPr anchor="t" anchorCtr="0"/>
          <a:lstStyle>
            <a:lvl1pPr marL="0" indent="0">
              <a:lnSpc>
                <a:spcPts val="1800"/>
              </a:lnSpc>
              <a:spcAft>
                <a:spcPts val="900"/>
              </a:spcAft>
              <a:buNone/>
              <a:defRPr sz="1500" b="1" cap="all" spc="1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2C2B415-1679-2247-BC94-EC82BA32C14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40000" y="2376000"/>
            <a:ext cx="5364000" cy="3528000"/>
          </a:xfrm>
        </p:spPr>
        <p:txBody>
          <a:bodyPr/>
          <a:lstStyle>
            <a:lvl3pPr marL="216000" indent="-216000"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CE118-7B54-204B-832F-ED8225A29BA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88002" y="1800000"/>
            <a:ext cx="5364000" cy="540000"/>
          </a:xfrm>
        </p:spPr>
        <p:txBody>
          <a:bodyPr anchor="t" anchorCtr="0"/>
          <a:lstStyle>
            <a:lvl1pPr marL="0" indent="0">
              <a:lnSpc>
                <a:spcPts val="1800"/>
              </a:lnSpc>
              <a:spcAft>
                <a:spcPts val="900"/>
              </a:spcAft>
              <a:buNone/>
              <a:defRPr sz="1500" b="1" cap="all" spc="150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7004BAC-B4E5-8D42-B9EF-355416B083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88002" y="2376000"/>
            <a:ext cx="5364000" cy="3528000"/>
          </a:xfrm>
        </p:spPr>
        <p:txBody>
          <a:bodyPr/>
          <a:lstStyle>
            <a:lvl3pPr marL="216000" indent="-216000"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9CE1A274-DFDA-4C47-BB54-3ECEC8A4F026}"/>
              </a:ext>
            </a:extLst>
          </p:cNvPr>
          <p:cNvCxnSpPr/>
          <p:nvPr userDrawn="1"/>
        </p:nvCxnSpPr>
        <p:spPr>
          <a:xfrm>
            <a:off x="540000" y="2232000"/>
            <a:ext cx="720000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5EB424A9-73C1-584A-B2B4-6EF72FE350CB}"/>
              </a:ext>
            </a:extLst>
          </p:cNvPr>
          <p:cNvCxnSpPr/>
          <p:nvPr userDrawn="1"/>
        </p:nvCxnSpPr>
        <p:spPr>
          <a:xfrm>
            <a:off x="6289200" y="2232000"/>
            <a:ext cx="720000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36696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3781510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C components and tit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1" descr="A close up of a logo&#10;&#10;Description automatically generated">
            <a:extLst>
              <a:ext uri="{FF2B5EF4-FFF2-40B4-BE49-F238E27FC236}">
                <a16:creationId xmlns:a16="http://schemas.microsoft.com/office/drawing/2014/main" id="{9C28D144-5FD0-9443-A5F4-3EFFA2D8A30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6000" y="3502800"/>
            <a:ext cx="545211" cy="510921"/>
          </a:xfrm>
          <a:prstGeom prst="rect">
            <a:avLst/>
          </a:prstGeom>
        </p:spPr>
      </p:pic>
      <p:pic>
        <p:nvPicPr>
          <p:cNvPr id="30" name="Picture 29" descr="A picture containing drawing&#10;&#10;Description automatically generated">
            <a:extLst>
              <a:ext uri="{FF2B5EF4-FFF2-40B4-BE49-F238E27FC236}">
                <a16:creationId xmlns:a16="http://schemas.microsoft.com/office/drawing/2014/main" id="{015EBE21-952C-0C41-85C5-87B4BA52F7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alphaModFix amt="1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6000" y="3502800"/>
            <a:ext cx="545211" cy="510921"/>
          </a:xfrm>
          <a:prstGeom prst="rect">
            <a:avLst/>
          </a:prstGeom>
        </p:spPr>
      </p:pic>
      <p:pic>
        <p:nvPicPr>
          <p:cNvPr id="15" name="Picture 14" descr="A picture containing drawing&#10;&#10;Description automatically generated">
            <a:extLst>
              <a:ext uri="{FF2B5EF4-FFF2-40B4-BE49-F238E27FC236}">
                <a16:creationId xmlns:a16="http://schemas.microsoft.com/office/drawing/2014/main" id="{CB17D2EA-D536-1C4F-8E36-8CDA3D8375CC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alphaModFix amt="2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16000" y="539999"/>
            <a:ext cx="545211" cy="510921"/>
          </a:xfrm>
          <a:prstGeom prst="rect">
            <a:avLst/>
          </a:prstGeom>
        </p:spPr>
      </p:pic>
      <p:pic>
        <p:nvPicPr>
          <p:cNvPr id="12" name="Picture 11" descr="A picture containing drawing&#10;&#10;Description automatically generated">
            <a:extLst>
              <a:ext uri="{FF2B5EF4-FFF2-40B4-BE49-F238E27FC236}">
                <a16:creationId xmlns:a16="http://schemas.microsoft.com/office/drawing/2014/main" id="{A63088DC-4CD6-B845-A2FF-143BFEE0CFD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56000" y="540000"/>
            <a:ext cx="545211" cy="51092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C38A159-B912-BB4F-8778-313CCEDC6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540000"/>
            <a:ext cx="3240000" cy="2520000"/>
          </a:xfrm>
        </p:spPr>
        <p:txBody>
          <a:bodyPr anchor="t" anchorCtr="0"/>
          <a:lstStyle>
            <a:lvl1pPr>
              <a:defRPr sz="3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EC4E91-60D9-E54E-9651-0FE573906C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752000" y="540000"/>
            <a:ext cx="2880000" cy="2520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650C041-4E69-3043-9F0E-33EB2391AD2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712000" y="540000"/>
            <a:ext cx="2880000" cy="252000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D703904-67D4-0B4F-8465-DFA996F0034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36000" y="3420000"/>
            <a:ext cx="2880000" cy="2520000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1C7B6C8-7E40-0540-BA53-F3D4A00E7AC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752000" y="3420000"/>
            <a:ext cx="2879997" cy="2520000"/>
          </a:xfrm>
        </p:spPr>
        <p:txBody>
          <a:bodyPr/>
          <a:lstStyle/>
          <a:p>
            <a:endParaRPr lang="en-US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47DD75F-38B3-314D-AF78-8564C6B69B3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712001" y="3420000"/>
            <a:ext cx="2879996" cy="2520000"/>
          </a:xfrm>
        </p:spPr>
        <p:txBody>
          <a:bodyPr/>
          <a:lstStyle/>
          <a:p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8A4E603-9538-8E40-9360-6D31AE3079BC}"/>
              </a:ext>
            </a:extLst>
          </p:cNvPr>
          <p:cNvCxnSpPr/>
          <p:nvPr userDrawn="1"/>
        </p:nvCxnSpPr>
        <p:spPr>
          <a:xfrm>
            <a:off x="539999" y="3240000"/>
            <a:ext cx="11232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85A3820-2DC4-7D45-A667-D39B0647AEC1}"/>
              </a:ext>
            </a:extLst>
          </p:cNvPr>
          <p:cNvCxnSpPr/>
          <p:nvPr userDrawn="1"/>
        </p:nvCxnSpPr>
        <p:spPr>
          <a:xfrm>
            <a:off x="4212000" y="540000"/>
            <a:ext cx="0" cy="540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7CFB089-D04D-B944-ACF5-F239FBEF27FB}"/>
              </a:ext>
            </a:extLst>
          </p:cNvPr>
          <p:cNvCxnSpPr/>
          <p:nvPr userDrawn="1"/>
        </p:nvCxnSpPr>
        <p:spPr>
          <a:xfrm>
            <a:off x="8172000" y="540000"/>
            <a:ext cx="0" cy="540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C3D7013-768F-E247-82B9-50C24960A29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28000" y="360000"/>
            <a:ext cx="720000" cy="720000"/>
          </a:xfrm>
        </p:spPr>
        <p:txBody>
          <a:bodyPr/>
          <a:lstStyle>
            <a:lvl1pPr>
              <a:lnSpc>
                <a:spcPct val="100000"/>
              </a:lnSpc>
              <a:defRPr sz="4800" baseline="0"/>
            </a:lvl1pPr>
          </a:lstStyle>
          <a:p>
            <a:pPr lvl="0"/>
            <a:r>
              <a:rPr lang="en-GB"/>
              <a:t>1</a:t>
            </a:r>
            <a:endParaRPr lang="en-US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D9267C65-3016-ED44-84B3-B0AFF8595CB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460000" y="360000"/>
            <a:ext cx="720000" cy="720000"/>
          </a:xfrm>
        </p:spPr>
        <p:txBody>
          <a:bodyPr/>
          <a:lstStyle>
            <a:lvl1pPr>
              <a:lnSpc>
                <a:spcPct val="100000"/>
              </a:lnSpc>
              <a:defRPr sz="4800" baseline="0"/>
            </a:lvl1pPr>
          </a:lstStyle>
          <a:p>
            <a:pPr lvl="0"/>
            <a:r>
              <a:rPr lang="en-GB"/>
              <a:t>2</a:t>
            </a:r>
            <a:endParaRPr lang="en-US"/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2EAFE205-7AC2-CB4E-A471-C83A70D7FD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00000" y="3324426"/>
            <a:ext cx="720000" cy="720000"/>
          </a:xfrm>
        </p:spPr>
        <p:txBody>
          <a:bodyPr/>
          <a:lstStyle>
            <a:lvl1pPr>
              <a:lnSpc>
                <a:spcPct val="100000"/>
              </a:lnSpc>
              <a:defRPr sz="4800" baseline="0"/>
            </a:lvl1pPr>
          </a:lstStyle>
          <a:p>
            <a:pPr lvl="0"/>
            <a:r>
              <a:rPr lang="en-GB"/>
              <a:t>4</a:t>
            </a:r>
            <a:endParaRPr lang="en-US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578801D8-A317-5F45-8EF6-B4464F0116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460000" y="3324426"/>
            <a:ext cx="720000" cy="720000"/>
          </a:xfrm>
        </p:spPr>
        <p:txBody>
          <a:bodyPr/>
          <a:lstStyle>
            <a:lvl1pPr>
              <a:lnSpc>
                <a:spcPct val="100000"/>
              </a:lnSpc>
              <a:defRPr sz="4800" baseline="0"/>
            </a:lvl1pPr>
          </a:lstStyle>
          <a:p>
            <a:pPr lvl="0"/>
            <a:r>
              <a:rPr lang="en-GB"/>
              <a:t>5</a:t>
            </a:r>
            <a:endParaRPr lang="en-US"/>
          </a:p>
        </p:txBody>
      </p:sp>
      <p:pic>
        <p:nvPicPr>
          <p:cNvPr id="27" name="Picture 26" descr="A close up of a logo&#10;&#10;Description automatically generated">
            <a:extLst>
              <a:ext uri="{FF2B5EF4-FFF2-40B4-BE49-F238E27FC236}">
                <a16:creationId xmlns:a16="http://schemas.microsoft.com/office/drawing/2014/main" id="{78F28B8D-2342-654B-8453-4ADBD6DBDA3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alphaModFix amt="2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0000" y="3502800"/>
            <a:ext cx="545211" cy="510921"/>
          </a:xfrm>
          <a:prstGeom prst="rect">
            <a:avLst/>
          </a:prstGeom>
        </p:spPr>
      </p:pic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B374C4DB-1337-534B-97D0-9309D7FB4A1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4000" y="3324426"/>
            <a:ext cx="720000" cy="720000"/>
          </a:xfrm>
        </p:spPr>
        <p:txBody>
          <a:bodyPr/>
          <a:lstStyle>
            <a:lvl1pPr>
              <a:lnSpc>
                <a:spcPct val="100000"/>
              </a:lnSpc>
              <a:defRPr sz="4800" baseline="0"/>
            </a:lvl1pPr>
          </a:lstStyle>
          <a:p>
            <a:pPr lvl="0"/>
            <a:r>
              <a:rPr lang="en-GB"/>
              <a:t>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14903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tegic Action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C44F988-AF88-DE44-8E7D-4C164096B0D2}"/>
              </a:ext>
            </a:extLst>
          </p:cNvPr>
          <p:cNvSpPr/>
          <p:nvPr userDrawn="1"/>
        </p:nvSpPr>
        <p:spPr>
          <a:xfrm>
            <a:off x="0" y="0"/>
            <a:ext cx="64116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EC4E91-60D9-E54E-9651-0FE573906C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11600" y="0"/>
            <a:ext cx="578040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38A159-B912-BB4F-8778-313CCEDC6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540000"/>
            <a:ext cx="3240000" cy="1080000"/>
          </a:xfrm>
        </p:spPr>
        <p:txBody>
          <a:bodyPr anchor="t" anchorCtr="0"/>
          <a:lstStyle>
            <a:lvl1pPr>
              <a:defRPr sz="3000" cap="all" spc="15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66393F16-B837-454D-BDA5-2D7B0466FA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9750" y="2520000"/>
            <a:ext cx="4860000" cy="3240000"/>
          </a:xfrm>
        </p:spPr>
        <p:txBody>
          <a:bodyPr/>
          <a:lstStyle>
            <a:lvl1pPr marL="0" indent="0">
              <a:lnSpc>
                <a:spcPts val="1900"/>
              </a:lnSpc>
              <a:spcAft>
                <a:spcPts val="950"/>
              </a:spcAft>
              <a:buNone/>
              <a:defRPr sz="1600" b="1" baseline="0">
                <a:solidFill>
                  <a:schemeClr val="bg1"/>
                </a:solidFill>
              </a:defRPr>
            </a:lvl1pPr>
            <a:lvl2pPr marL="0" indent="0">
              <a:lnSpc>
                <a:spcPts val="1900"/>
              </a:lnSpc>
              <a:spcAft>
                <a:spcPts val="950"/>
              </a:spcAft>
              <a:buNone/>
              <a:defRPr sz="1600" baseline="0">
                <a:solidFill>
                  <a:schemeClr val="bg1"/>
                </a:solidFill>
              </a:defRPr>
            </a:lvl2pPr>
            <a:lvl3pPr marL="216000" indent="-216000">
              <a:lnSpc>
                <a:spcPts val="1900"/>
              </a:lnSpc>
              <a:spcAft>
                <a:spcPts val="950"/>
              </a:spcAft>
              <a:buClr>
                <a:srgbClr val="FFB3AB"/>
              </a:buClr>
              <a:buFont typeface="Arial" panose="020B0604020202020204" pitchFamily="34" charset="0"/>
              <a:buChar char="•"/>
              <a:defRPr sz="1600" baseline="0">
                <a:solidFill>
                  <a:schemeClr val="bg1"/>
                </a:solidFill>
              </a:defRPr>
            </a:lvl3pPr>
            <a:lvl4pPr>
              <a:lnSpc>
                <a:spcPts val="1900"/>
              </a:lnSpc>
              <a:spcAft>
                <a:spcPts val="950"/>
              </a:spcAft>
              <a:buClr>
                <a:srgbClr val="FFB3AB"/>
              </a:buClr>
              <a:defRPr sz="1600" baseline="0">
                <a:solidFill>
                  <a:schemeClr val="bg1"/>
                </a:solidFill>
              </a:defRPr>
            </a:lvl4pPr>
            <a:lvl5pPr>
              <a:lnSpc>
                <a:spcPts val="1900"/>
              </a:lnSpc>
              <a:spcAft>
                <a:spcPts val="950"/>
              </a:spcAft>
              <a:buClr>
                <a:srgbClr val="FFB3AB"/>
              </a:buClr>
              <a:defRPr sz="16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28691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message_5"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Picture 21" descr="A close up of a logo&#10;&#10;Description automatically generated">
            <a:extLst>
              <a:ext uri="{FF2B5EF4-FFF2-40B4-BE49-F238E27FC236}">
                <a16:creationId xmlns:a16="http://schemas.microsoft.com/office/drawing/2014/main" id="{2C06A54F-7A64-A34C-8EE7-B62CD2B20C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-5154082" y="341715"/>
            <a:ext cx="10572750" cy="1054417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BE437E4-6002-1B46-A822-11CB4421B48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076000" y="252000"/>
            <a:ext cx="900000" cy="1440000"/>
          </a:xfrm>
        </p:spPr>
        <p:txBody>
          <a:bodyPr/>
          <a:lstStyle>
            <a:lvl1pPr>
              <a:lnSpc>
                <a:spcPct val="100000"/>
              </a:lnSpc>
              <a:defRPr sz="10000" baseline="0">
                <a:solidFill>
                  <a:srgbClr val="0D5257"/>
                </a:solidFill>
              </a:defRPr>
            </a:lvl1pPr>
          </a:lstStyle>
          <a:p>
            <a:r>
              <a:rPr lang="en-GB"/>
              <a:t>5</a:t>
            </a:r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7DCDE2E-6FDF-014C-9108-1C4E2352C3F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048000" y="1980000"/>
            <a:ext cx="5580000" cy="2340000"/>
          </a:xfrm>
        </p:spPr>
        <p:txBody>
          <a:bodyPr/>
          <a:lstStyle>
            <a:lvl1pPr marL="0" indent="0">
              <a:lnSpc>
                <a:spcPts val="3600"/>
              </a:lnSpc>
              <a:spcAft>
                <a:spcPts val="1800"/>
              </a:spcAft>
              <a:buFont typeface="Arial" panose="020B0604020202020204" pitchFamily="34" charset="0"/>
              <a:buNone/>
              <a:defRPr sz="3000" baseline="0">
                <a:solidFill>
                  <a:srgbClr val="B7DD79"/>
                </a:solidFill>
              </a:defRPr>
            </a:lvl1pPr>
            <a:lvl2pPr marL="0" indent="0">
              <a:lnSpc>
                <a:spcPts val="3600"/>
              </a:lnSpc>
              <a:spcAft>
                <a:spcPts val="1800"/>
              </a:spcAft>
              <a:buFont typeface="Arial" panose="020B0604020202020204" pitchFamily="34" charset="0"/>
              <a:buNone/>
              <a:defRPr sz="3000" baseline="0">
                <a:solidFill>
                  <a:srgbClr val="B7DD79"/>
                </a:solidFill>
              </a:defRPr>
            </a:lvl2pPr>
            <a:lvl3pPr marL="0" indent="0">
              <a:lnSpc>
                <a:spcPts val="3600"/>
              </a:lnSpc>
              <a:spcAft>
                <a:spcPts val="1800"/>
              </a:spcAft>
              <a:buNone/>
              <a:defRPr sz="3000" baseline="0">
                <a:solidFill>
                  <a:srgbClr val="B7DD79"/>
                </a:solidFill>
              </a:defRPr>
            </a:lvl3pPr>
            <a:lvl4pPr marL="216000" indent="0">
              <a:lnSpc>
                <a:spcPts val="3500"/>
              </a:lnSpc>
              <a:spcAft>
                <a:spcPts val="1750"/>
              </a:spcAft>
              <a:buNone/>
              <a:defRPr sz="3000" baseline="0">
                <a:solidFill>
                  <a:srgbClr val="BD472A"/>
                </a:solidFill>
              </a:defRPr>
            </a:lvl4pPr>
            <a:lvl5pPr marL="216000" indent="0">
              <a:lnSpc>
                <a:spcPts val="3500"/>
              </a:lnSpc>
              <a:spcAft>
                <a:spcPts val="1750"/>
              </a:spcAft>
              <a:buNone/>
              <a:defRPr sz="3000" baseline="0">
                <a:solidFill>
                  <a:srgbClr val="BD472A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FF0F1F60-2391-0D48-A11D-FCF3EA0AE7D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048000" y="530224"/>
            <a:ext cx="5580000" cy="1260000"/>
          </a:xfrm>
        </p:spPr>
        <p:txBody>
          <a:bodyPr/>
          <a:lstStyle>
            <a:lvl1pPr marL="0" indent="0">
              <a:lnSpc>
                <a:spcPts val="2700"/>
              </a:lnSpc>
              <a:spcAft>
                <a:spcPts val="1350"/>
              </a:spcAft>
              <a:buFont typeface="Arial" panose="020B0604020202020204" pitchFamily="34" charset="0"/>
              <a:buNone/>
              <a:defRPr sz="2200" baseline="0">
                <a:solidFill>
                  <a:schemeClr val="bg1"/>
                </a:solidFill>
              </a:defRPr>
            </a:lvl1pPr>
            <a:lvl2pPr marL="0" indent="0">
              <a:lnSpc>
                <a:spcPts val="2700"/>
              </a:lnSpc>
              <a:spcAft>
                <a:spcPts val="1350"/>
              </a:spcAft>
              <a:buFont typeface="Arial" panose="020B0604020202020204" pitchFamily="34" charset="0"/>
              <a:buNone/>
              <a:defRPr sz="2200" baseline="0">
                <a:solidFill>
                  <a:schemeClr val="bg1"/>
                </a:solidFill>
              </a:defRPr>
            </a:lvl2pPr>
            <a:lvl3pPr marL="0" indent="0">
              <a:lnSpc>
                <a:spcPts val="2700"/>
              </a:lnSpc>
              <a:spcAft>
                <a:spcPts val="1350"/>
              </a:spcAft>
              <a:buNone/>
              <a:defRPr sz="2200" baseline="0">
                <a:solidFill>
                  <a:schemeClr val="bg1"/>
                </a:solidFill>
              </a:defRPr>
            </a:lvl3pPr>
            <a:lvl4pPr marL="216000" indent="0">
              <a:lnSpc>
                <a:spcPts val="2700"/>
              </a:lnSpc>
              <a:spcAft>
                <a:spcPts val="1350"/>
              </a:spcAft>
              <a:buNone/>
              <a:defRPr sz="2200" baseline="0">
                <a:solidFill>
                  <a:schemeClr val="bg1"/>
                </a:solidFill>
              </a:defRPr>
            </a:lvl4pPr>
            <a:lvl5pPr marL="216000" indent="0">
              <a:lnSpc>
                <a:spcPts val="2700"/>
              </a:lnSpc>
              <a:spcAft>
                <a:spcPts val="1350"/>
              </a:spcAft>
              <a:buNone/>
              <a:defRPr sz="22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A3E8AA1-5D33-3C46-BD1B-497691586F3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6048000" y="5364000"/>
            <a:ext cx="3240000" cy="1079956"/>
          </a:xfrm>
          <a:ln>
            <a:noFill/>
          </a:ln>
        </p:spPr>
        <p:txBody>
          <a:bodyPr anchor="b" anchorCtr="0"/>
          <a:lstStyle>
            <a:lvl1pPr marL="0" indent="0">
              <a:spcAft>
                <a:spcPts val="0"/>
              </a:spcAft>
              <a:buFont typeface="Arial" panose="020B0604020202020204" pitchFamily="34" charset="0"/>
              <a:buNone/>
              <a:defRPr baseline="0">
                <a:solidFill>
                  <a:srgbClr val="0D5257"/>
                </a:solidFill>
              </a:defRPr>
            </a:lvl1pPr>
            <a:lvl2pPr marL="0" indent="0">
              <a:spcAft>
                <a:spcPts val="0"/>
              </a:spcAft>
              <a:buFont typeface="Arial" panose="020B0604020202020204" pitchFamily="34" charset="0"/>
              <a:buNone/>
              <a:defRPr b="1">
                <a:solidFill>
                  <a:schemeClr val="bg1"/>
                </a:solidFill>
              </a:defRPr>
            </a:lvl2pPr>
            <a:lvl3pPr marL="0" indent="0">
              <a:spcAft>
                <a:spcPts val="0"/>
              </a:spcAft>
              <a:buNone/>
              <a:defRPr b="1">
                <a:solidFill>
                  <a:schemeClr val="bg1"/>
                </a:solidFill>
              </a:defRPr>
            </a:lvl3pPr>
            <a:lvl4pPr marL="216000" indent="0">
              <a:spcAft>
                <a:spcPts val="0"/>
              </a:spcAft>
              <a:buNone/>
              <a:defRPr b="1">
                <a:solidFill>
                  <a:schemeClr val="bg1"/>
                </a:solidFill>
              </a:defRPr>
            </a:lvl4pPr>
            <a:lvl5pPr marL="216000" indent="0">
              <a:spcAft>
                <a:spcPts val="0"/>
              </a:spcAft>
              <a:buNone/>
              <a:defRPr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AE2FBD6-2AE5-EB4D-AC26-EAC846B3816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39999" y="5724000"/>
            <a:ext cx="4320000" cy="720000"/>
          </a:xfrm>
        </p:spPr>
        <p:txBody>
          <a:bodyPr anchor="b" anchorCtr="0"/>
          <a:lstStyle>
            <a:lvl1pPr marL="0" indent="0" algn="l">
              <a:lnSpc>
                <a:spcPts val="1300"/>
              </a:lnSpc>
              <a:spcAft>
                <a:spcPts val="0"/>
              </a:spcAft>
              <a:buFont typeface="Arial" panose="020B0604020202020204" pitchFamily="34" charset="0"/>
              <a:buNone/>
              <a:defRPr sz="1000" baseline="0">
                <a:solidFill>
                  <a:schemeClr val="bg1"/>
                </a:solidFill>
              </a:defRPr>
            </a:lvl1pPr>
            <a:lvl2pPr marL="0" indent="0" algn="l">
              <a:lnSpc>
                <a:spcPts val="1300"/>
              </a:lnSpc>
              <a:spcAft>
                <a:spcPts val="0"/>
              </a:spcAft>
              <a:buFont typeface="Arial" panose="020B0604020202020204" pitchFamily="34" charset="0"/>
              <a:buNone/>
              <a:defRPr sz="1000" baseline="0">
                <a:solidFill>
                  <a:schemeClr val="bg1"/>
                </a:solidFill>
              </a:defRPr>
            </a:lvl2pPr>
            <a:lvl3pPr marL="0" indent="0" algn="l">
              <a:lnSpc>
                <a:spcPts val="1300"/>
              </a:lnSpc>
              <a:spcAft>
                <a:spcPts val="0"/>
              </a:spcAft>
              <a:buNone/>
              <a:defRPr sz="1000" baseline="0">
                <a:solidFill>
                  <a:schemeClr val="bg1"/>
                </a:solidFill>
              </a:defRPr>
            </a:lvl3pPr>
            <a:lvl4pPr marL="216000" indent="0" algn="l">
              <a:buNone/>
              <a:defRPr>
                <a:solidFill>
                  <a:schemeClr val="bg1"/>
                </a:solidFill>
              </a:defRPr>
            </a:lvl4pPr>
            <a:lvl5pPr marL="216000" indent="0" algn="l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</p:txBody>
      </p:sp>
      <p:pic>
        <p:nvPicPr>
          <p:cNvPr id="14" name="Picture 13" descr="A picture containing device&#10;&#10;Description automatically generated">
            <a:extLst>
              <a:ext uri="{FF2B5EF4-FFF2-40B4-BE49-F238E27FC236}">
                <a16:creationId xmlns:a16="http://schemas.microsoft.com/office/drawing/2014/main" id="{18B1E1F3-383B-EC47-ACBC-15E0ECDE2F7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29420" y="4335620"/>
            <a:ext cx="2862580" cy="2524760"/>
          </a:xfrm>
          <a:prstGeom prst="rect">
            <a:avLst/>
          </a:prstGeom>
        </p:spPr>
      </p:pic>
      <p:sp>
        <p:nvSpPr>
          <p:cNvPr id="16" name="Picture Placeholder 18">
            <a:extLst>
              <a:ext uri="{FF2B5EF4-FFF2-40B4-BE49-F238E27FC236}">
                <a16:creationId xmlns:a16="http://schemas.microsoft.com/office/drawing/2014/main" id="{592002B0-C0D8-6B44-A783-CA89ACB3FCC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 flipH="1">
            <a:off x="318933" y="310153"/>
            <a:ext cx="4806223" cy="4478722"/>
          </a:xfrm>
          <a:custGeom>
            <a:avLst/>
            <a:gdLst>
              <a:gd name="connsiteX0" fmla="*/ 0 w 10000"/>
              <a:gd name="connsiteY0" fmla="*/ 0 h 10000"/>
              <a:gd name="connsiteX1" fmla="*/ 10000 w 10000"/>
              <a:gd name="connsiteY1" fmla="*/ 0 h 10000"/>
              <a:gd name="connsiteX2" fmla="*/ 8000 w 10000"/>
              <a:gd name="connsiteY2" fmla="*/ 10000 h 10000"/>
              <a:gd name="connsiteX3" fmla="*/ 2000 w 10000"/>
              <a:gd name="connsiteY3" fmla="*/ 10000 h 10000"/>
              <a:gd name="connsiteX4" fmla="*/ 0 w 10000"/>
              <a:gd name="connsiteY4" fmla="*/ 0 h 10000"/>
              <a:gd name="connsiteX0" fmla="*/ 0 w 10000"/>
              <a:gd name="connsiteY0" fmla="*/ 0 h 10944"/>
              <a:gd name="connsiteX1" fmla="*/ 10000 w 10000"/>
              <a:gd name="connsiteY1" fmla="*/ 0 h 10944"/>
              <a:gd name="connsiteX2" fmla="*/ 9959 w 10000"/>
              <a:gd name="connsiteY2" fmla="*/ 10944 h 10944"/>
              <a:gd name="connsiteX3" fmla="*/ 2000 w 10000"/>
              <a:gd name="connsiteY3" fmla="*/ 10000 h 10944"/>
              <a:gd name="connsiteX4" fmla="*/ 0 w 10000"/>
              <a:gd name="connsiteY4" fmla="*/ 0 h 10944"/>
              <a:gd name="connsiteX0" fmla="*/ 0 w 10000"/>
              <a:gd name="connsiteY0" fmla="*/ 0 h 12060"/>
              <a:gd name="connsiteX1" fmla="*/ 10000 w 10000"/>
              <a:gd name="connsiteY1" fmla="*/ 0 h 12060"/>
              <a:gd name="connsiteX2" fmla="*/ 9959 w 10000"/>
              <a:gd name="connsiteY2" fmla="*/ 10944 h 12060"/>
              <a:gd name="connsiteX3" fmla="*/ 2000 w 10000"/>
              <a:gd name="connsiteY3" fmla="*/ 10000 h 12060"/>
              <a:gd name="connsiteX4" fmla="*/ 0 w 10000"/>
              <a:gd name="connsiteY4" fmla="*/ 0 h 12060"/>
              <a:gd name="connsiteX0" fmla="*/ 0 w 50849"/>
              <a:gd name="connsiteY0" fmla="*/ 26440 h 26440"/>
              <a:gd name="connsiteX1" fmla="*/ 50849 w 50849"/>
              <a:gd name="connsiteY1" fmla="*/ 0 h 26440"/>
              <a:gd name="connsiteX2" fmla="*/ 50808 w 50849"/>
              <a:gd name="connsiteY2" fmla="*/ 10944 h 26440"/>
              <a:gd name="connsiteX3" fmla="*/ 42849 w 50849"/>
              <a:gd name="connsiteY3" fmla="*/ 10000 h 26440"/>
              <a:gd name="connsiteX4" fmla="*/ 0 w 50849"/>
              <a:gd name="connsiteY4" fmla="*/ 26440 h 26440"/>
              <a:gd name="connsiteX0" fmla="*/ 0 w 50849"/>
              <a:gd name="connsiteY0" fmla="*/ 26440 h 26440"/>
              <a:gd name="connsiteX1" fmla="*/ 50849 w 50849"/>
              <a:gd name="connsiteY1" fmla="*/ 0 h 26440"/>
              <a:gd name="connsiteX2" fmla="*/ 50808 w 50849"/>
              <a:gd name="connsiteY2" fmla="*/ 10944 h 26440"/>
              <a:gd name="connsiteX3" fmla="*/ 42849 w 50849"/>
              <a:gd name="connsiteY3" fmla="*/ 10000 h 26440"/>
              <a:gd name="connsiteX4" fmla="*/ 0 w 50849"/>
              <a:gd name="connsiteY4" fmla="*/ 26440 h 26440"/>
              <a:gd name="connsiteX0" fmla="*/ 0 w 50808"/>
              <a:gd name="connsiteY0" fmla="*/ 16674 h 16674"/>
              <a:gd name="connsiteX1" fmla="*/ 32629 w 50808"/>
              <a:gd name="connsiteY1" fmla="*/ 216 h 16674"/>
              <a:gd name="connsiteX2" fmla="*/ 50808 w 50808"/>
              <a:gd name="connsiteY2" fmla="*/ 1178 h 16674"/>
              <a:gd name="connsiteX3" fmla="*/ 42849 w 50808"/>
              <a:gd name="connsiteY3" fmla="*/ 234 h 16674"/>
              <a:gd name="connsiteX4" fmla="*/ 0 w 50808"/>
              <a:gd name="connsiteY4" fmla="*/ 16674 h 16674"/>
              <a:gd name="connsiteX0" fmla="*/ 0 w 50808"/>
              <a:gd name="connsiteY0" fmla="*/ 16674 h 16674"/>
              <a:gd name="connsiteX1" fmla="*/ 32629 w 50808"/>
              <a:gd name="connsiteY1" fmla="*/ 216 h 16674"/>
              <a:gd name="connsiteX2" fmla="*/ 50808 w 50808"/>
              <a:gd name="connsiteY2" fmla="*/ 1178 h 16674"/>
              <a:gd name="connsiteX3" fmla="*/ 42849 w 50808"/>
              <a:gd name="connsiteY3" fmla="*/ 234 h 16674"/>
              <a:gd name="connsiteX4" fmla="*/ 0 w 50808"/>
              <a:gd name="connsiteY4" fmla="*/ 16674 h 16674"/>
              <a:gd name="connsiteX0" fmla="*/ 0 w 50808"/>
              <a:gd name="connsiteY0" fmla="*/ 16674 h 16674"/>
              <a:gd name="connsiteX1" fmla="*/ 32629 w 50808"/>
              <a:gd name="connsiteY1" fmla="*/ 216 h 16674"/>
              <a:gd name="connsiteX2" fmla="*/ 50808 w 50808"/>
              <a:gd name="connsiteY2" fmla="*/ 1178 h 16674"/>
              <a:gd name="connsiteX3" fmla="*/ 42849 w 50808"/>
              <a:gd name="connsiteY3" fmla="*/ 234 h 16674"/>
              <a:gd name="connsiteX4" fmla="*/ 0 w 50808"/>
              <a:gd name="connsiteY4" fmla="*/ 16674 h 16674"/>
              <a:gd name="connsiteX0" fmla="*/ 0 w 50808"/>
              <a:gd name="connsiteY0" fmla="*/ 16674 h 16674"/>
              <a:gd name="connsiteX1" fmla="*/ 32727 w 50808"/>
              <a:gd name="connsiteY1" fmla="*/ 216 h 16674"/>
              <a:gd name="connsiteX2" fmla="*/ 50808 w 50808"/>
              <a:gd name="connsiteY2" fmla="*/ 1178 h 16674"/>
              <a:gd name="connsiteX3" fmla="*/ 42849 w 50808"/>
              <a:gd name="connsiteY3" fmla="*/ 234 h 16674"/>
              <a:gd name="connsiteX4" fmla="*/ 0 w 50808"/>
              <a:gd name="connsiteY4" fmla="*/ 16674 h 16674"/>
              <a:gd name="connsiteX0" fmla="*/ 0 w 50808"/>
              <a:gd name="connsiteY0" fmla="*/ 16674 h 16674"/>
              <a:gd name="connsiteX1" fmla="*/ 32727 w 50808"/>
              <a:gd name="connsiteY1" fmla="*/ 216 h 16674"/>
              <a:gd name="connsiteX2" fmla="*/ 50808 w 50808"/>
              <a:gd name="connsiteY2" fmla="*/ 1178 h 16674"/>
              <a:gd name="connsiteX3" fmla="*/ 42849 w 50808"/>
              <a:gd name="connsiteY3" fmla="*/ 234 h 16674"/>
              <a:gd name="connsiteX4" fmla="*/ 0 w 50808"/>
              <a:gd name="connsiteY4" fmla="*/ 16674 h 16674"/>
              <a:gd name="connsiteX0" fmla="*/ 0 w 50808"/>
              <a:gd name="connsiteY0" fmla="*/ 16674 h 21012"/>
              <a:gd name="connsiteX1" fmla="*/ 32727 w 50808"/>
              <a:gd name="connsiteY1" fmla="*/ 216 h 21012"/>
              <a:gd name="connsiteX2" fmla="*/ 50808 w 50808"/>
              <a:gd name="connsiteY2" fmla="*/ 1178 h 21012"/>
              <a:gd name="connsiteX3" fmla="*/ 19045 w 50808"/>
              <a:gd name="connsiteY3" fmla="*/ 21008 h 21012"/>
              <a:gd name="connsiteX4" fmla="*/ 0 w 50808"/>
              <a:gd name="connsiteY4" fmla="*/ 16674 h 21012"/>
              <a:gd name="connsiteX0" fmla="*/ 0 w 32881"/>
              <a:gd name="connsiteY0" fmla="*/ 16458 h 20803"/>
              <a:gd name="connsiteX1" fmla="*/ 32727 w 32881"/>
              <a:gd name="connsiteY1" fmla="*/ 0 h 20803"/>
              <a:gd name="connsiteX2" fmla="*/ 32881 w 32881"/>
              <a:gd name="connsiteY2" fmla="*/ 12158 h 20803"/>
              <a:gd name="connsiteX3" fmla="*/ 19045 w 32881"/>
              <a:gd name="connsiteY3" fmla="*/ 20792 h 20803"/>
              <a:gd name="connsiteX4" fmla="*/ 0 w 32881"/>
              <a:gd name="connsiteY4" fmla="*/ 16458 h 20803"/>
              <a:gd name="connsiteX0" fmla="*/ 0 w 32727"/>
              <a:gd name="connsiteY0" fmla="*/ 16458 h 20804"/>
              <a:gd name="connsiteX1" fmla="*/ 32727 w 32727"/>
              <a:gd name="connsiteY1" fmla="*/ 0 h 20804"/>
              <a:gd name="connsiteX2" fmla="*/ 32685 w 32727"/>
              <a:gd name="connsiteY2" fmla="*/ 12630 h 20804"/>
              <a:gd name="connsiteX3" fmla="*/ 19045 w 32727"/>
              <a:gd name="connsiteY3" fmla="*/ 20792 h 20804"/>
              <a:gd name="connsiteX4" fmla="*/ 0 w 32727"/>
              <a:gd name="connsiteY4" fmla="*/ 16458 h 20804"/>
              <a:gd name="connsiteX0" fmla="*/ 0 w 32727"/>
              <a:gd name="connsiteY0" fmla="*/ 16458 h 20804"/>
              <a:gd name="connsiteX1" fmla="*/ 32727 w 32727"/>
              <a:gd name="connsiteY1" fmla="*/ 0 h 20804"/>
              <a:gd name="connsiteX2" fmla="*/ 32685 w 32727"/>
              <a:gd name="connsiteY2" fmla="*/ 12630 h 20804"/>
              <a:gd name="connsiteX3" fmla="*/ 19045 w 32727"/>
              <a:gd name="connsiteY3" fmla="*/ 20792 h 20804"/>
              <a:gd name="connsiteX4" fmla="*/ 0 w 32727"/>
              <a:gd name="connsiteY4" fmla="*/ 16458 h 20804"/>
              <a:gd name="connsiteX0" fmla="*/ 0 w 32727"/>
              <a:gd name="connsiteY0" fmla="*/ 16458 h 20818"/>
              <a:gd name="connsiteX1" fmla="*/ 32727 w 32727"/>
              <a:gd name="connsiteY1" fmla="*/ 0 h 20818"/>
              <a:gd name="connsiteX2" fmla="*/ 32685 w 32727"/>
              <a:gd name="connsiteY2" fmla="*/ 12630 h 20818"/>
              <a:gd name="connsiteX3" fmla="*/ 19045 w 32727"/>
              <a:gd name="connsiteY3" fmla="*/ 20792 h 20818"/>
              <a:gd name="connsiteX4" fmla="*/ 0 w 32727"/>
              <a:gd name="connsiteY4" fmla="*/ 16458 h 20818"/>
              <a:gd name="connsiteX0" fmla="*/ 0 w 32727"/>
              <a:gd name="connsiteY0" fmla="*/ 16458 h 21011"/>
              <a:gd name="connsiteX1" fmla="*/ 32727 w 32727"/>
              <a:gd name="connsiteY1" fmla="*/ 0 h 21011"/>
              <a:gd name="connsiteX2" fmla="*/ 32685 w 32727"/>
              <a:gd name="connsiteY2" fmla="*/ 12630 h 21011"/>
              <a:gd name="connsiteX3" fmla="*/ 19045 w 32727"/>
              <a:gd name="connsiteY3" fmla="*/ 20792 h 21011"/>
              <a:gd name="connsiteX4" fmla="*/ 0 w 32727"/>
              <a:gd name="connsiteY4" fmla="*/ 16458 h 21011"/>
              <a:gd name="connsiteX0" fmla="*/ 0 w 32727"/>
              <a:gd name="connsiteY0" fmla="*/ 16458 h 21014"/>
              <a:gd name="connsiteX1" fmla="*/ 32727 w 32727"/>
              <a:gd name="connsiteY1" fmla="*/ 0 h 21014"/>
              <a:gd name="connsiteX2" fmla="*/ 32685 w 32727"/>
              <a:gd name="connsiteY2" fmla="*/ 12630 h 21014"/>
              <a:gd name="connsiteX3" fmla="*/ 19045 w 32727"/>
              <a:gd name="connsiteY3" fmla="*/ 20792 h 21014"/>
              <a:gd name="connsiteX4" fmla="*/ 0 w 32727"/>
              <a:gd name="connsiteY4" fmla="*/ 16458 h 21014"/>
              <a:gd name="connsiteX0" fmla="*/ 0 w 32727"/>
              <a:gd name="connsiteY0" fmla="*/ 16458 h 21035"/>
              <a:gd name="connsiteX1" fmla="*/ 32727 w 32727"/>
              <a:gd name="connsiteY1" fmla="*/ 0 h 21035"/>
              <a:gd name="connsiteX2" fmla="*/ 32685 w 32727"/>
              <a:gd name="connsiteY2" fmla="*/ 13035 h 21035"/>
              <a:gd name="connsiteX3" fmla="*/ 19045 w 32727"/>
              <a:gd name="connsiteY3" fmla="*/ 20792 h 21035"/>
              <a:gd name="connsiteX4" fmla="*/ 0 w 32727"/>
              <a:gd name="connsiteY4" fmla="*/ 16458 h 21035"/>
              <a:gd name="connsiteX0" fmla="*/ 0 w 32727"/>
              <a:gd name="connsiteY0" fmla="*/ 16458 h 20998"/>
              <a:gd name="connsiteX1" fmla="*/ 32727 w 32727"/>
              <a:gd name="connsiteY1" fmla="*/ 0 h 20998"/>
              <a:gd name="connsiteX2" fmla="*/ 32685 w 32727"/>
              <a:gd name="connsiteY2" fmla="*/ 13035 h 20998"/>
              <a:gd name="connsiteX3" fmla="*/ 19045 w 32727"/>
              <a:gd name="connsiteY3" fmla="*/ 20792 h 20998"/>
              <a:gd name="connsiteX4" fmla="*/ 0 w 32727"/>
              <a:gd name="connsiteY4" fmla="*/ 16458 h 20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2727" h="20998">
                <a:moveTo>
                  <a:pt x="0" y="16458"/>
                </a:moveTo>
                <a:cubicBezTo>
                  <a:pt x="3725" y="9129"/>
                  <a:pt x="14700" y="720"/>
                  <a:pt x="32727" y="0"/>
                </a:cubicBezTo>
                <a:cubicBezTo>
                  <a:pt x="32713" y="3648"/>
                  <a:pt x="32699" y="9387"/>
                  <a:pt x="32685" y="13035"/>
                </a:cubicBezTo>
                <a:cubicBezTo>
                  <a:pt x="32971" y="18318"/>
                  <a:pt x="26596" y="21916"/>
                  <a:pt x="19045" y="20792"/>
                </a:cubicBezTo>
                <a:lnTo>
                  <a:pt x="0" y="16458"/>
                </a:lnTo>
                <a:close/>
              </a:path>
            </a:pathLst>
          </a:custGeom>
          <a:noFill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968493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0816DDDF-C390-3047-B8CF-275984393E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-1892325" y="-2234434"/>
            <a:ext cx="4864649" cy="4864649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794B0E2D-7800-F442-A2C8-0229F26ECD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29BF60-EAD3-5F4C-8DE2-4B8163E90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0000" y="1800000"/>
            <a:ext cx="8280000" cy="4140000"/>
          </a:xfrm>
        </p:spPr>
        <p:txBody>
          <a:bodyPr>
            <a:noAutofit/>
          </a:bodyPr>
          <a:lstStyle>
            <a:lvl1pPr>
              <a:buClr>
                <a:schemeClr val="accent2"/>
              </a:buClr>
              <a:defRPr/>
            </a:lvl1pPr>
            <a:lvl2pPr marL="0" indent="-216000">
              <a:buClr>
                <a:schemeClr val="accent2"/>
              </a:buClr>
              <a:defRPr/>
            </a:lvl2pPr>
            <a:lvl3pPr marL="216000" indent="-216000">
              <a:buClr>
                <a:schemeClr val="accent2"/>
              </a:buClr>
              <a:buFont typeface="Arial" panose="020B0604020202020204" pitchFamily="34" charset="0"/>
              <a:buChar char="•"/>
              <a:defRPr/>
            </a:lvl3pPr>
            <a:lvl4pPr marL="432000" indent="-216000">
              <a:buClr>
                <a:schemeClr val="accent2"/>
              </a:buClr>
              <a:defRPr/>
            </a:lvl4pPr>
            <a:lvl5pPr marL="432000" indent="-216000">
              <a:buClr>
                <a:schemeClr val="accent2"/>
              </a:buClr>
              <a:buFont typeface="Helvetica" pitchFamily="2" charset="0"/>
              <a:buChar char="‣"/>
              <a:defRPr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E9D0964A-EAC1-4947-A785-2A38C43CE8D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9278" y="5002557"/>
            <a:ext cx="1333443" cy="1333443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70C39288-0FC0-E14B-BDB0-84350D21964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611" y="-377589"/>
            <a:ext cx="2735178" cy="27351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710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tegic Actio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C44F988-AF88-DE44-8E7D-4C164096B0D2}"/>
              </a:ext>
            </a:extLst>
          </p:cNvPr>
          <p:cNvSpPr/>
          <p:nvPr userDrawn="1"/>
        </p:nvSpPr>
        <p:spPr>
          <a:xfrm>
            <a:off x="0" y="0"/>
            <a:ext cx="64116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EC4E91-60D9-E54E-9651-0FE573906C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11600" y="0"/>
            <a:ext cx="578040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38A159-B912-BB4F-8778-313CCEDC6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540000"/>
            <a:ext cx="3240000" cy="1080000"/>
          </a:xfrm>
        </p:spPr>
        <p:txBody>
          <a:bodyPr anchor="t" anchorCtr="0"/>
          <a:lstStyle>
            <a:lvl1pPr>
              <a:defRPr sz="3000" cap="all" spc="15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EC5AC66-F447-CB4C-B495-C944625A83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9750" y="2520000"/>
            <a:ext cx="4860000" cy="3240000"/>
          </a:xfrm>
        </p:spPr>
        <p:txBody>
          <a:bodyPr/>
          <a:lstStyle>
            <a:lvl1pPr marL="0" indent="0">
              <a:lnSpc>
                <a:spcPts val="1900"/>
              </a:lnSpc>
              <a:spcAft>
                <a:spcPts val="950"/>
              </a:spcAft>
              <a:buNone/>
              <a:defRPr sz="1600" b="1">
                <a:solidFill>
                  <a:schemeClr val="bg1"/>
                </a:solidFill>
              </a:defRPr>
            </a:lvl1pPr>
            <a:lvl2pPr marL="0" indent="0">
              <a:lnSpc>
                <a:spcPts val="1900"/>
              </a:lnSpc>
              <a:spcAft>
                <a:spcPts val="950"/>
              </a:spcAft>
              <a:buNone/>
              <a:defRPr sz="1600">
                <a:solidFill>
                  <a:schemeClr val="bg1"/>
                </a:solidFill>
              </a:defRPr>
            </a:lvl2pPr>
            <a:lvl3pPr marL="216000" indent="-216000">
              <a:lnSpc>
                <a:spcPts val="1900"/>
              </a:lnSpc>
              <a:spcAft>
                <a:spcPts val="950"/>
              </a:spcAft>
              <a:buClr>
                <a:srgbClr val="B7DD79"/>
              </a:buClr>
              <a:buFont typeface="Arial" panose="020B0604020202020204" pitchFamily="34" charset="0"/>
              <a:buChar char="•"/>
              <a:defRPr sz="1600">
                <a:solidFill>
                  <a:schemeClr val="bg1"/>
                </a:solidFill>
              </a:defRPr>
            </a:lvl3pPr>
            <a:lvl4pPr>
              <a:lnSpc>
                <a:spcPts val="1900"/>
              </a:lnSpc>
              <a:spcAft>
                <a:spcPts val="950"/>
              </a:spcAft>
              <a:buClr>
                <a:srgbClr val="B7DD79"/>
              </a:buClr>
              <a:defRPr sz="1600">
                <a:solidFill>
                  <a:schemeClr val="bg1"/>
                </a:solidFill>
              </a:defRPr>
            </a:lvl4pPr>
            <a:lvl5pPr>
              <a:lnSpc>
                <a:spcPts val="1900"/>
              </a:lnSpc>
              <a:spcAft>
                <a:spcPts val="950"/>
              </a:spcAft>
              <a:buClr>
                <a:srgbClr val="B7DD79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40532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tegic Action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C44F988-AF88-DE44-8E7D-4C164096B0D2}"/>
              </a:ext>
            </a:extLst>
          </p:cNvPr>
          <p:cNvSpPr/>
          <p:nvPr userDrawn="1"/>
        </p:nvSpPr>
        <p:spPr>
          <a:xfrm>
            <a:off x="0" y="0"/>
            <a:ext cx="64116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EC4E91-60D9-E54E-9651-0FE573906C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11600" y="0"/>
            <a:ext cx="578040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38A159-B912-BB4F-8778-313CCEDC6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540000"/>
            <a:ext cx="4320000" cy="1080000"/>
          </a:xfrm>
        </p:spPr>
        <p:txBody>
          <a:bodyPr anchor="t" anchorCtr="0"/>
          <a:lstStyle>
            <a:lvl1pPr>
              <a:defRPr sz="3000" cap="all" spc="15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5FB9624-D8D6-5E41-A216-F79DF4F62C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9750" y="2520000"/>
            <a:ext cx="4860000" cy="3240000"/>
          </a:xfrm>
        </p:spPr>
        <p:txBody>
          <a:bodyPr/>
          <a:lstStyle>
            <a:lvl1pPr marL="0" indent="0">
              <a:lnSpc>
                <a:spcPts val="1900"/>
              </a:lnSpc>
              <a:spcAft>
                <a:spcPts val="950"/>
              </a:spcAft>
              <a:buNone/>
              <a:defRPr sz="1600" b="1" baseline="0">
                <a:solidFill>
                  <a:schemeClr val="bg1"/>
                </a:solidFill>
              </a:defRPr>
            </a:lvl1pPr>
            <a:lvl2pPr marL="0" indent="0">
              <a:lnSpc>
                <a:spcPts val="1900"/>
              </a:lnSpc>
              <a:spcAft>
                <a:spcPts val="950"/>
              </a:spcAft>
              <a:buNone/>
              <a:defRPr sz="1600" baseline="0">
                <a:solidFill>
                  <a:schemeClr val="bg1"/>
                </a:solidFill>
              </a:defRPr>
            </a:lvl2pPr>
            <a:lvl3pPr marL="216000" indent="-216000">
              <a:lnSpc>
                <a:spcPts val="1900"/>
              </a:lnSpc>
              <a:spcAft>
                <a:spcPts val="950"/>
              </a:spcAft>
              <a:buClr>
                <a:srgbClr val="FFC72C"/>
              </a:buClr>
              <a:buFont typeface="Arial" panose="020B0604020202020204" pitchFamily="34" charset="0"/>
              <a:buChar char="•"/>
              <a:defRPr sz="1600" baseline="0">
                <a:solidFill>
                  <a:schemeClr val="bg1"/>
                </a:solidFill>
              </a:defRPr>
            </a:lvl3pPr>
            <a:lvl4pPr>
              <a:lnSpc>
                <a:spcPts val="1900"/>
              </a:lnSpc>
              <a:spcAft>
                <a:spcPts val="950"/>
              </a:spcAft>
              <a:buClr>
                <a:srgbClr val="FFC72C"/>
              </a:buClr>
              <a:defRPr sz="1600" baseline="0">
                <a:solidFill>
                  <a:schemeClr val="bg1"/>
                </a:solidFill>
              </a:defRPr>
            </a:lvl4pPr>
            <a:lvl5pPr>
              <a:lnSpc>
                <a:spcPts val="1900"/>
              </a:lnSpc>
              <a:spcAft>
                <a:spcPts val="950"/>
              </a:spcAft>
              <a:buClr>
                <a:srgbClr val="FFC72C"/>
              </a:buClr>
              <a:defRPr sz="16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71988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E72219B3-6F8F-3B4D-85EF-02F285B854C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15611" y="-377589"/>
            <a:ext cx="2735178" cy="2735178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0730EB39-2FA7-7943-B753-E632515E912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alphaModFix amt="6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88986" y="5965625"/>
            <a:ext cx="1333443" cy="133344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FC58023-F301-424F-AF18-B8F2539B9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CAE547-8EFD-B540-895C-B4C50C140CA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40000" y="1800000"/>
            <a:ext cx="5364000" cy="4140000"/>
          </a:xfrm>
        </p:spPr>
        <p:txBody>
          <a:bodyPr/>
          <a:lstStyle>
            <a:lvl3pPr marL="216000" indent="-216000"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DAD534-9710-4349-A02A-3FE4DE180F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88002" y="1825625"/>
            <a:ext cx="5364000" cy="4140000"/>
          </a:xfrm>
        </p:spPr>
        <p:txBody>
          <a:bodyPr/>
          <a:lstStyle>
            <a:lvl3pPr marL="216000" indent="-216000">
              <a:buFont typeface="Arial" panose="020B0604020202020204" pitchFamily="34" charset="0"/>
              <a:buChar char="•"/>
              <a:defRPr/>
            </a:lvl3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471871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tegic Acti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9C44F988-AF88-DE44-8E7D-4C164096B0D2}"/>
              </a:ext>
            </a:extLst>
          </p:cNvPr>
          <p:cNvSpPr/>
          <p:nvPr userDrawn="1"/>
        </p:nvSpPr>
        <p:spPr>
          <a:xfrm>
            <a:off x="0" y="0"/>
            <a:ext cx="64116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EC4E91-60D9-E54E-9651-0FE573906C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11600" y="0"/>
            <a:ext cx="5780400" cy="6858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38A159-B912-BB4F-8778-313CCEDC6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540000"/>
            <a:ext cx="3240000" cy="1080000"/>
          </a:xfrm>
        </p:spPr>
        <p:txBody>
          <a:bodyPr anchor="t" anchorCtr="0"/>
          <a:lstStyle>
            <a:lvl1pPr>
              <a:defRPr sz="3000" cap="all" spc="15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13" name="Text Placeholder 9">
            <a:extLst>
              <a:ext uri="{FF2B5EF4-FFF2-40B4-BE49-F238E27FC236}">
                <a16:creationId xmlns:a16="http://schemas.microsoft.com/office/drawing/2014/main" id="{BC8B15A0-2FB5-0C4A-9616-49B1E7885D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9750" y="2520000"/>
            <a:ext cx="4860000" cy="3240000"/>
          </a:xfrm>
        </p:spPr>
        <p:txBody>
          <a:bodyPr/>
          <a:lstStyle>
            <a:lvl1pPr marL="0" indent="0">
              <a:lnSpc>
                <a:spcPts val="1900"/>
              </a:lnSpc>
              <a:spcAft>
                <a:spcPts val="950"/>
              </a:spcAft>
              <a:buNone/>
              <a:defRPr sz="1600" b="1" baseline="0">
                <a:solidFill>
                  <a:schemeClr val="bg1"/>
                </a:solidFill>
              </a:defRPr>
            </a:lvl1pPr>
            <a:lvl2pPr marL="0" indent="0">
              <a:lnSpc>
                <a:spcPts val="1900"/>
              </a:lnSpc>
              <a:spcAft>
                <a:spcPts val="950"/>
              </a:spcAft>
              <a:buNone/>
              <a:defRPr sz="1600" baseline="0">
                <a:solidFill>
                  <a:schemeClr val="bg1"/>
                </a:solidFill>
              </a:defRPr>
            </a:lvl2pPr>
            <a:lvl3pPr marL="216000" indent="-216000">
              <a:lnSpc>
                <a:spcPts val="1900"/>
              </a:lnSpc>
              <a:spcAft>
                <a:spcPts val="950"/>
              </a:spcAft>
              <a:buClr>
                <a:srgbClr val="FDD086"/>
              </a:buClr>
              <a:buFont typeface="Arial" panose="020B0604020202020204" pitchFamily="34" charset="0"/>
              <a:buChar char="•"/>
              <a:defRPr sz="1600" baseline="0">
                <a:solidFill>
                  <a:schemeClr val="bg1"/>
                </a:solidFill>
              </a:defRPr>
            </a:lvl3pPr>
            <a:lvl4pPr>
              <a:lnSpc>
                <a:spcPts val="1900"/>
              </a:lnSpc>
              <a:spcAft>
                <a:spcPts val="950"/>
              </a:spcAft>
              <a:buClr>
                <a:srgbClr val="FDD086"/>
              </a:buClr>
              <a:defRPr sz="1600" baseline="0">
                <a:solidFill>
                  <a:schemeClr val="bg1"/>
                </a:solidFill>
              </a:defRPr>
            </a:lvl4pPr>
            <a:lvl5pPr>
              <a:lnSpc>
                <a:spcPts val="1900"/>
              </a:lnSpc>
              <a:spcAft>
                <a:spcPts val="950"/>
              </a:spcAft>
              <a:buClr>
                <a:srgbClr val="FDD086"/>
              </a:buClr>
              <a:defRPr sz="1600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40830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component figure title 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8A159-B912-BB4F-8778-313CCEDC6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540000"/>
            <a:ext cx="3960000" cy="3240000"/>
          </a:xfrm>
        </p:spPr>
        <p:txBody>
          <a:bodyPr anchor="t" anchorCtr="0"/>
          <a:lstStyle>
            <a:lvl1pPr>
              <a:lnSpc>
                <a:spcPts val="5200"/>
              </a:lnSpc>
              <a:defRPr sz="48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EC4E91-60D9-E54E-9651-0FE573906C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760000" y="540000"/>
            <a:ext cx="5601600" cy="5399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F81553-23FD-3B46-8F50-DA4CF72C76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39999" y="4139999"/>
            <a:ext cx="3960000" cy="1800000"/>
          </a:xfrm>
        </p:spPr>
        <p:txBody>
          <a:bodyPr/>
          <a:lstStyle>
            <a:lvl1pPr marL="0" indent="0">
              <a:lnSpc>
                <a:spcPts val="2600"/>
              </a:lnSpc>
              <a:spcAft>
                <a:spcPts val="1300"/>
              </a:spcAft>
              <a:buNone/>
              <a:defRPr sz="2200" b="1">
                <a:solidFill>
                  <a:schemeClr val="accent2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036530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ck cover_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room, table&#10;&#10;Description automatically generated">
            <a:extLst>
              <a:ext uri="{FF2B5EF4-FFF2-40B4-BE49-F238E27FC236}">
                <a16:creationId xmlns:a16="http://schemas.microsoft.com/office/drawing/2014/main" id="{C00BA0ED-426E-F947-BF6B-B754AAB68B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35764" y="540000"/>
            <a:ext cx="1800862" cy="1462551"/>
          </a:xfrm>
          <a:prstGeom prst="rect">
            <a:avLst/>
          </a:prstGeom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F49EBFB-479A-794D-9AC4-3757CB887D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9750" y="720000"/>
            <a:ext cx="6481763" cy="1440000"/>
          </a:xfrm>
        </p:spPr>
        <p:txBody>
          <a:bodyPr/>
          <a:lstStyle>
            <a:lvl1pPr>
              <a:lnSpc>
                <a:spcPts val="5200"/>
              </a:lnSpc>
              <a:spcAft>
                <a:spcPts val="5200"/>
              </a:spcAft>
              <a:defRPr sz="4800"/>
            </a:lvl1pPr>
            <a:lvl2pPr>
              <a:lnSpc>
                <a:spcPts val="2640"/>
              </a:lnSpc>
              <a:spcAft>
                <a:spcPts val="0"/>
              </a:spcAft>
              <a:defRPr sz="2200" b="1"/>
            </a:lvl2pPr>
            <a:lvl3pPr marL="0" indent="0">
              <a:lnSpc>
                <a:spcPts val="2640"/>
              </a:lnSpc>
              <a:spcAft>
                <a:spcPts val="0"/>
              </a:spcAft>
              <a:buNone/>
              <a:defRPr sz="2200"/>
            </a:lvl3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C5E9183-8C15-BD4B-B9B0-9E2941F8A3B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9749" y="2160000"/>
            <a:ext cx="6481763" cy="2520000"/>
          </a:xfrm>
        </p:spPr>
        <p:txBody>
          <a:bodyPr numCol="1" spcCol="0"/>
          <a:lstStyle>
            <a:lvl1pPr marL="0" indent="0">
              <a:lnSpc>
                <a:spcPts val="2700"/>
              </a:lnSpc>
              <a:spcAft>
                <a:spcPts val="0"/>
              </a:spcAft>
              <a:buFont typeface="Arial" panose="020B0604020202020204" pitchFamily="34" charset="0"/>
              <a:buNone/>
              <a:defRPr sz="2200" baseline="0">
                <a:solidFill>
                  <a:schemeClr val="accent2"/>
                </a:solidFill>
              </a:defRPr>
            </a:lvl1pPr>
            <a:lvl2pPr marL="0" indent="0">
              <a:lnSpc>
                <a:spcPts val="2700"/>
              </a:lnSpc>
              <a:spcAft>
                <a:spcPts val="4050"/>
              </a:spcAft>
              <a:buFont typeface="Arial" panose="020B0604020202020204" pitchFamily="34" charset="0"/>
              <a:buNone/>
              <a:defRPr sz="2200" baseline="0"/>
            </a:lvl2pPr>
            <a:lvl3pPr marL="0" indent="0">
              <a:lnSpc>
                <a:spcPts val="2700"/>
              </a:lnSpc>
              <a:spcAft>
                <a:spcPts val="0"/>
              </a:spcAft>
              <a:buNone/>
              <a:defRPr sz="2200" b="1" baseline="0">
                <a:solidFill>
                  <a:schemeClr val="accent3"/>
                </a:solidFill>
              </a:defRPr>
            </a:lvl3pPr>
            <a:lvl4pPr marL="0" indent="0">
              <a:lnSpc>
                <a:spcPts val="2700"/>
              </a:lnSpc>
              <a:spcAft>
                <a:spcPts val="0"/>
              </a:spcAft>
              <a:buNone/>
              <a:defRPr sz="2200" baseline="0"/>
            </a:lvl4pPr>
            <a:lvl5pPr marL="0" indent="0">
              <a:lnSpc>
                <a:spcPts val="2700"/>
              </a:lnSpc>
              <a:spcAft>
                <a:spcPts val="0"/>
              </a:spcAft>
              <a:buNone/>
              <a:defRPr sz="22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344279399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C strategic icons and titl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38A159-B912-BB4F-8778-313CCEDC6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540000"/>
            <a:ext cx="3240000" cy="2520000"/>
          </a:xfrm>
        </p:spPr>
        <p:txBody>
          <a:bodyPr anchor="t" anchorCtr="0"/>
          <a:lstStyle>
            <a:lvl1pPr>
              <a:defRPr sz="3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EC4E91-60D9-E54E-9651-0FE573906C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752000" y="540000"/>
            <a:ext cx="2880000" cy="2520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C650C041-4E69-3043-9F0E-33EB2391AD2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712000" y="540000"/>
            <a:ext cx="2880000" cy="2520000"/>
          </a:xfrm>
        </p:spPr>
        <p:txBody>
          <a:bodyPr/>
          <a:lstStyle/>
          <a:p>
            <a:endParaRPr lang="en-US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D703904-67D4-0B4F-8465-DFA996F0034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36000" y="3420000"/>
            <a:ext cx="2880000" cy="2520000"/>
          </a:xfrm>
        </p:spPr>
        <p:txBody>
          <a:bodyPr/>
          <a:lstStyle/>
          <a:p>
            <a:endParaRPr lang="en-US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81C7B6C8-7E40-0540-BA53-F3D4A00E7AC3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752000" y="3420000"/>
            <a:ext cx="2879997" cy="2520000"/>
          </a:xfrm>
        </p:spPr>
        <p:txBody>
          <a:bodyPr/>
          <a:lstStyle/>
          <a:p>
            <a:endParaRPr lang="en-US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E47DD75F-38B3-314D-AF78-8564C6B69B3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712001" y="3420000"/>
            <a:ext cx="2879996" cy="2520000"/>
          </a:xfrm>
        </p:spPr>
        <p:txBody>
          <a:bodyPr/>
          <a:lstStyle/>
          <a:p>
            <a:endParaRPr lang="en-US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C8A4E603-9538-8E40-9360-6D31AE3079BC}"/>
              </a:ext>
            </a:extLst>
          </p:cNvPr>
          <p:cNvCxnSpPr/>
          <p:nvPr userDrawn="1"/>
        </p:nvCxnSpPr>
        <p:spPr>
          <a:xfrm>
            <a:off x="539999" y="3240000"/>
            <a:ext cx="11232000" cy="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085A3820-2DC4-7D45-A667-D39B0647AEC1}"/>
              </a:ext>
            </a:extLst>
          </p:cNvPr>
          <p:cNvCxnSpPr/>
          <p:nvPr userDrawn="1"/>
        </p:nvCxnSpPr>
        <p:spPr>
          <a:xfrm>
            <a:off x="4212000" y="540000"/>
            <a:ext cx="0" cy="540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E7CFB089-D04D-B944-ACF5-F239FBEF27FB}"/>
              </a:ext>
            </a:extLst>
          </p:cNvPr>
          <p:cNvCxnSpPr/>
          <p:nvPr userDrawn="1"/>
        </p:nvCxnSpPr>
        <p:spPr>
          <a:xfrm>
            <a:off x="8172000" y="540000"/>
            <a:ext cx="0" cy="540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C3D7013-768F-E247-82B9-50C24960A29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428000" y="360000"/>
            <a:ext cx="720000" cy="720000"/>
          </a:xfrm>
        </p:spPr>
        <p:txBody>
          <a:bodyPr/>
          <a:lstStyle>
            <a:lvl1pPr>
              <a:lnSpc>
                <a:spcPct val="100000"/>
              </a:lnSpc>
              <a:defRPr sz="4800" baseline="0"/>
            </a:lvl1pPr>
          </a:lstStyle>
          <a:p>
            <a:pPr lvl="0"/>
            <a:r>
              <a:rPr lang="en-GB"/>
              <a:t>1</a:t>
            </a:r>
            <a:endParaRPr lang="en-US"/>
          </a:p>
        </p:txBody>
      </p:sp>
      <p:sp>
        <p:nvSpPr>
          <p:cNvPr id="20" name="Text Placeholder 7">
            <a:extLst>
              <a:ext uri="{FF2B5EF4-FFF2-40B4-BE49-F238E27FC236}">
                <a16:creationId xmlns:a16="http://schemas.microsoft.com/office/drawing/2014/main" id="{D9267C65-3016-ED44-84B3-B0AFF8595CBD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8460000" y="360000"/>
            <a:ext cx="720000" cy="720000"/>
          </a:xfrm>
        </p:spPr>
        <p:txBody>
          <a:bodyPr/>
          <a:lstStyle>
            <a:lvl1pPr>
              <a:lnSpc>
                <a:spcPct val="100000"/>
              </a:lnSpc>
              <a:defRPr sz="4800" baseline="0"/>
            </a:lvl1pPr>
          </a:lstStyle>
          <a:p>
            <a:pPr lvl="0"/>
            <a:r>
              <a:rPr lang="en-GB"/>
              <a:t>2</a:t>
            </a:r>
            <a:endParaRPr lang="en-US"/>
          </a:p>
        </p:txBody>
      </p:sp>
      <p:sp>
        <p:nvSpPr>
          <p:cNvPr id="23" name="Text Placeholder 7">
            <a:extLst>
              <a:ext uri="{FF2B5EF4-FFF2-40B4-BE49-F238E27FC236}">
                <a16:creationId xmlns:a16="http://schemas.microsoft.com/office/drawing/2014/main" id="{2EAFE205-7AC2-CB4E-A471-C83A70D7FD4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4500000" y="3324426"/>
            <a:ext cx="720000" cy="720000"/>
          </a:xfrm>
        </p:spPr>
        <p:txBody>
          <a:bodyPr/>
          <a:lstStyle>
            <a:lvl1pPr>
              <a:lnSpc>
                <a:spcPct val="100000"/>
              </a:lnSpc>
              <a:defRPr sz="4800" baseline="0"/>
            </a:lvl1pPr>
          </a:lstStyle>
          <a:p>
            <a:pPr lvl="0"/>
            <a:r>
              <a:rPr lang="en-GB"/>
              <a:t>4</a:t>
            </a:r>
            <a:endParaRPr lang="en-US"/>
          </a:p>
        </p:txBody>
      </p:sp>
      <p:sp>
        <p:nvSpPr>
          <p:cNvPr id="24" name="Text Placeholder 7">
            <a:extLst>
              <a:ext uri="{FF2B5EF4-FFF2-40B4-BE49-F238E27FC236}">
                <a16:creationId xmlns:a16="http://schemas.microsoft.com/office/drawing/2014/main" id="{578801D8-A317-5F45-8EF6-B4464F01163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460000" y="3324426"/>
            <a:ext cx="720000" cy="720000"/>
          </a:xfrm>
        </p:spPr>
        <p:txBody>
          <a:bodyPr/>
          <a:lstStyle>
            <a:lvl1pPr>
              <a:lnSpc>
                <a:spcPct val="100000"/>
              </a:lnSpc>
              <a:defRPr sz="4800" baseline="0"/>
            </a:lvl1pPr>
          </a:lstStyle>
          <a:p>
            <a:pPr lvl="0"/>
            <a:r>
              <a:rPr lang="en-GB"/>
              <a:t>5</a:t>
            </a:r>
            <a:endParaRPr lang="en-US"/>
          </a:p>
        </p:txBody>
      </p:sp>
      <p:sp>
        <p:nvSpPr>
          <p:cNvPr id="28" name="Text Placeholder 7">
            <a:extLst>
              <a:ext uri="{FF2B5EF4-FFF2-40B4-BE49-F238E27FC236}">
                <a16:creationId xmlns:a16="http://schemas.microsoft.com/office/drawing/2014/main" id="{B374C4DB-1337-534B-97D0-9309D7FB4A1A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4000" y="3324426"/>
            <a:ext cx="720000" cy="720000"/>
          </a:xfrm>
        </p:spPr>
        <p:txBody>
          <a:bodyPr/>
          <a:lstStyle>
            <a:lvl1pPr>
              <a:lnSpc>
                <a:spcPct val="100000"/>
              </a:lnSpc>
              <a:defRPr sz="4800" baseline="0"/>
            </a:lvl1pPr>
          </a:lstStyle>
          <a:p>
            <a:pPr lvl="0"/>
            <a:r>
              <a:rPr lang="en-GB"/>
              <a:t>3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42343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10" y="1800000"/>
            <a:ext cx="11232001" cy="4237200"/>
          </a:xfrm>
        </p:spPr>
        <p:txBody>
          <a:bodyPr/>
          <a:lstStyle/>
          <a:p>
            <a:pPr lvl="0"/>
            <a:r>
              <a:rPr lang="en-GB" noProof="0"/>
              <a:t>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74CE0EA-F3B5-4684-BA10-C594598FDB9C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480000" y="6293657"/>
            <a:ext cx="11226365" cy="208579"/>
          </a:xfrm>
        </p:spPr>
        <p:txBody>
          <a:bodyPr anchor="t">
            <a:normAutofit/>
          </a:bodyPr>
          <a:lstStyle>
            <a:lvl1pPr>
              <a:defRPr sz="1067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13820205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2398124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934866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Picture with Capt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EC4E91-60D9-E54E-9651-0FE573906C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11600" y="0"/>
            <a:ext cx="57804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38A159-B912-BB4F-8778-313CCEDC6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540000"/>
            <a:ext cx="3240000" cy="1080000"/>
          </a:xfrm>
        </p:spPr>
        <p:txBody>
          <a:bodyPr anchor="t" anchorCtr="0"/>
          <a:lstStyle>
            <a:lvl1pPr>
              <a:defRPr sz="3000" cap="all" spc="150" baseline="0">
                <a:solidFill>
                  <a:schemeClr val="bg1"/>
                </a:solidFill>
              </a:defRPr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C2D90A1-018A-E24F-B57B-10D6621900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71600" y="6174000"/>
            <a:ext cx="3600000" cy="360000"/>
          </a:xfrm>
        </p:spPr>
        <p:txBody>
          <a:bodyPr/>
          <a:lstStyle>
            <a:lvl1pPr marL="0" indent="0">
              <a:lnSpc>
                <a:spcPts val="1200"/>
              </a:lnSpc>
              <a:spcAft>
                <a:spcPts val="0"/>
              </a:spcAft>
              <a:buFontTx/>
              <a:buNone/>
              <a:defRPr sz="1000">
                <a:solidFill>
                  <a:schemeClr val="bg1"/>
                </a:solidFill>
              </a:defRPr>
            </a:lvl1pPr>
            <a:lvl2pPr marL="0" indent="0">
              <a:lnSpc>
                <a:spcPts val="1200"/>
              </a:lnSpc>
              <a:spcAft>
                <a:spcPts val="0"/>
              </a:spcAft>
              <a:buFontTx/>
              <a:buNone/>
              <a:defRPr sz="1000">
                <a:solidFill>
                  <a:schemeClr val="bg1"/>
                </a:solidFill>
              </a:defRPr>
            </a:lvl2pPr>
            <a:lvl3pPr marL="0" indent="0">
              <a:lnSpc>
                <a:spcPts val="1200"/>
              </a:lnSpc>
              <a:spcAft>
                <a:spcPts val="0"/>
              </a:spcAft>
              <a:buFontTx/>
              <a:buNone/>
              <a:defRPr sz="1000">
                <a:solidFill>
                  <a:schemeClr val="bg1"/>
                </a:solidFill>
              </a:defRPr>
            </a:lvl3pPr>
            <a:lvl4pPr marL="0" indent="0">
              <a:lnSpc>
                <a:spcPts val="1200"/>
              </a:lnSpc>
              <a:spcAft>
                <a:spcPts val="0"/>
              </a:spcAft>
              <a:buFontTx/>
              <a:buNone/>
              <a:defRPr sz="1000">
                <a:solidFill>
                  <a:schemeClr val="bg1"/>
                </a:solidFill>
              </a:defRPr>
            </a:lvl4pPr>
            <a:lvl5pPr marL="0" indent="0">
              <a:lnSpc>
                <a:spcPts val="1200"/>
              </a:lnSpc>
              <a:spcAft>
                <a:spcPts val="0"/>
              </a:spcAft>
              <a:buFontTx/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CF17840-55AB-BF49-A8D4-738F1B21B3DB}"/>
              </a:ext>
            </a:extLst>
          </p:cNvPr>
          <p:cNvCxnSpPr/>
          <p:nvPr userDrawn="1"/>
        </p:nvCxnSpPr>
        <p:spPr>
          <a:xfrm>
            <a:off x="540000" y="2304000"/>
            <a:ext cx="720000" cy="0"/>
          </a:xfrm>
          <a:prstGeom prst="line">
            <a:avLst/>
          </a:prstGeom>
          <a:ln w="50800">
            <a:solidFill>
              <a:srgbClr val="00308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2EC5AC66-F447-CB4C-B495-C944625A83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9750" y="2520000"/>
            <a:ext cx="4860000" cy="3240000"/>
          </a:xfrm>
        </p:spPr>
        <p:txBody>
          <a:bodyPr/>
          <a:lstStyle>
            <a:lvl1pPr marL="0" indent="0">
              <a:lnSpc>
                <a:spcPts val="2700"/>
              </a:lnSpc>
              <a:spcAft>
                <a:spcPts val="1350"/>
              </a:spcAft>
              <a:buNone/>
              <a:defRPr sz="2200" b="1">
                <a:solidFill>
                  <a:schemeClr val="bg1"/>
                </a:solidFill>
              </a:defRPr>
            </a:lvl1pPr>
            <a:lvl2pPr marL="0" indent="0">
              <a:lnSpc>
                <a:spcPts val="2700"/>
              </a:lnSpc>
              <a:spcAft>
                <a:spcPts val="1350"/>
              </a:spcAft>
              <a:buNone/>
              <a:defRPr sz="2200">
                <a:solidFill>
                  <a:schemeClr val="bg1"/>
                </a:solidFill>
              </a:defRPr>
            </a:lvl2pPr>
            <a:lvl3pPr marL="216000" indent="-216000">
              <a:lnSpc>
                <a:spcPts val="2700"/>
              </a:lnSpc>
              <a:spcAft>
                <a:spcPts val="1350"/>
              </a:spcAft>
              <a:buClr>
                <a:srgbClr val="FFC72C"/>
              </a:buClr>
              <a:buFont typeface="Arial" panose="020B0604020202020204" pitchFamily="34" charset="0"/>
              <a:buChar char="•"/>
              <a:defRPr sz="2200">
                <a:solidFill>
                  <a:schemeClr val="bg1"/>
                </a:solidFill>
              </a:defRPr>
            </a:lvl3pPr>
            <a:lvl4pPr>
              <a:lnSpc>
                <a:spcPts val="2700"/>
              </a:lnSpc>
              <a:spcAft>
                <a:spcPts val="1350"/>
              </a:spcAft>
              <a:buClr>
                <a:srgbClr val="FFC72C"/>
              </a:buClr>
              <a:defRPr sz="2200">
                <a:solidFill>
                  <a:schemeClr val="bg1"/>
                </a:solidFill>
              </a:defRPr>
            </a:lvl4pPr>
            <a:lvl5pPr>
              <a:lnSpc>
                <a:spcPts val="2700"/>
              </a:lnSpc>
              <a:spcAft>
                <a:spcPts val="1350"/>
              </a:spcAft>
              <a:buClr>
                <a:srgbClr val="FFC72C"/>
              </a:buClr>
              <a:defRPr sz="2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574BB96B-2088-804A-8D58-CA2ACFB8232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212000" y="539750"/>
            <a:ext cx="1800000" cy="16200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00398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F28B8363-5FEA-F643-8818-8249C0DA0C5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-2432325" y="1075349"/>
            <a:ext cx="4864649" cy="4864649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82D115A-7FC3-7E4C-8BDE-FF088BFAAF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9999" y="1799999"/>
            <a:ext cx="5364000" cy="4139999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5EC4E91-60D9-E54E-9651-0FE573906C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411600" y="0"/>
            <a:ext cx="5778000" cy="6857999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38A159-B912-BB4F-8778-313CCEDC6A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999" y="540000"/>
            <a:ext cx="5364000" cy="1080000"/>
          </a:xfrm>
        </p:spPr>
        <p:txBody>
          <a:bodyPr anchor="t" anchorCtr="0"/>
          <a:lstStyle>
            <a:lvl1pPr>
              <a:defRPr sz="3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AC2D90A1-018A-E24F-B57B-10D66219000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71600" y="6174000"/>
            <a:ext cx="3600000" cy="360000"/>
          </a:xfrm>
        </p:spPr>
        <p:txBody>
          <a:bodyPr/>
          <a:lstStyle>
            <a:lvl1pPr marL="0" indent="0">
              <a:lnSpc>
                <a:spcPts val="1200"/>
              </a:lnSpc>
              <a:spcAft>
                <a:spcPts val="0"/>
              </a:spcAft>
              <a:buFontTx/>
              <a:buNone/>
              <a:defRPr sz="1000">
                <a:solidFill>
                  <a:schemeClr val="bg1"/>
                </a:solidFill>
              </a:defRPr>
            </a:lvl1pPr>
            <a:lvl2pPr marL="0" indent="0">
              <a:lnSpc>
                <a:spcPts val="1200"/>
              </a:lnSpc>
              <a:spcAft>
                <a:spcPts val="0"/>
              </a:spcAft>
              <a:buFontTx/>
              <a:buNone/>
              <a:defRPr sz="1000">
                <a:solidFill>
                  <a:schemeClr val="bg1"/>
                </a:solidFill>
              </a:defRPr>
            </a:lvl2pPr>
            <a:lvl3pPr marL="0" indent="0">
              <a:lnSpc>
                <a:spcPts val="1200"/>
              </a:lnSpc>
              <a:spcAft>
                <a:spcPts val="0"/>
              </a:spcAft>
              <a:buFontTx/>
              <a:buNone/>
              <a:defRPr sz="1000">
                <a:solidFill>
                  <a:schemeClr val="bg1"/>
                </a:solidFill>
              </a:defRPr>
            </a:lvl3pPr>
            <a:lvl4pPr marL="0" indent="0">
              <a:lnSpc>
                <a:spcPts val="1200"/>
              </a:lnSpc>
              <a:spcAft>
                <a:spcPts val="0"/>
              </a:spcAft>
              <a:buFontTx/>
              <a:buNone/>
              <a:defRPr sz="1000">
                <a:solidFill>
                  <a:schemeClr val="bg1"/>
                </a:solidFill>
              </a:defRPr>
            </a:lvl4pPr>
            <a:lvl5pPr marL="0" indent="0">
              <a:lnSpc>
                <a:spcPts val="1200"/>
              </a:lnSpc>
              <a:spcAft>
                <a:spcPts val="0"/>
              </a:spcAft>
              <a:buFontTx/>
              <a:buNone/>
              <a:defRPr sz="10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863990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_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6637F3DC-9B0F-4740-928D-531B943728A8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4764" y="0"/>
            <a:ext cx="4500000" cy="6858000"/>
          </a:xfrm>
        </p:spPr>
        <p:txBody>
          <a:bodyPr/>
          <a:lstStyle/>
          <a:p>
            <a:endParaRPr lang="en-US"/>
          </a:p>
        </p:txBody>
      </p:sp>
      <p:pic>
        <p:nvPicPr>
          <p:cNvPr id="7" name="Picture 6" descr="A picture containing room, table&#10;&#10;Description automatically generated">
            <a:extLst>
              <a:ext uri="{FF2B5EF4-FFF2-40B4-BE49-F238E27FC236}">
                <a16:creationId xmlns:a16="http://schemas.microsoft.com/office/drawing/2014/main" id="{C00BA0ED-426E-F947-BF6B-B754AAB68B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64000" y="540000"/>
            <a:ext cx="1800862" cy="1462551"/>
          </a:xfrm>
          <a:prstGeom prst="rect">
            <a:avLst/>
          </a:prstGeom>
        </p:spPr>
      </p:pic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D029BF60-EAD3-5F4C-8DE2-4B8163E90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775000" y="1440000"/>
            <a:ext cx="4724600" cy="3600000"/>
          </a:xfrm>
        </p:spPr>
        <p:txBody>
          <a:bodyPr>
            <a:noAutofit/>
          </a:bodyPr>
          <a:lstStyle>
            <a:lvl1pPr marL="0" indent="0">
              <a:lnSpc>
                <a:spcPts val="3800"/>
              </a:lnSpc>
              <a:spcAft>
                <a:spcPts val="2200"/>
              </a:spcAft>
              <a:buClr>
                <a:schemeClr val="accent2"/>
              </a:buClr>
              <a:defRPr sz="3200" baseline="0"/>
            </a:lvl1pPr>
            <a:lvl2pPr marL="216000" indent="0">
              <a:lnSpc>
                <a:spcPts val="2200"/>
              </a:lnSpc>
              <a:spcAft>
                <a:spcPts val="0"/>
              </a:spcAft>
              <a:buClr>
                <a:schemeClr val="accent2"/>
              </a:buClr>
              <a:defRPr sz="1800" b="1" baseline="0"/>
            </a:lvl2pPr>
            <a:lvl3pPr marL="216000" indent="0">
              <a:lnSpc>
                <a:spcPts val="2200"/>
              </a:lnSpc>
              <a:spcAft>
                <a:spcPts val="0"/>
              </a:spcAft>
              <a:buClr>
                <a:schemeClr val="accent2"/>
              </a:buClr>
              <a:buFontTx/>
              <a:buNone/>
              <a:defRPr sz="1800" baseline="0"/>
            </a:lvl3pPr>
            <a:lvl4pPr marL="432000" indent="-216000">
              <a:buClr>
                <a:schemeClr val="accent2"/>
              </a:buClr>
              <a:defRPr/>
            </a:lvl4pPr>
            <a:lvl5pPr marL="432000" indent="-216000">
              <a:buClr>
                <a:schemeClr val="accent2"/>
              </a:buClr>
              <a:buFont typeface="Helvetica" pitchFamily="2" charset="0"/>
              <a:buChar char="‣"/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AA6F5BFA-7E93-A640-8FB2-0437FB0D37A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919000" y="5831999"/>
            <a:ext cx="5040000" cy="360000"/>
          </a:xfrm>
        </p:spPr>
        <p:txBody>
          <a:bodyPr/>
          <a:lstStyle>
            <a:lvl1pPr>
              <a:lnSpc>
                <a:spcPct val="100000"/>
              </a:lnSpc>
              <a:defRPr sz="1800" baseline="0">
                <a:solidFill>
                  <a:schemeClr val="accent4"/>
                </a:solidFill>
              </a:defRPr>
            </a:lvl1pPr>
            <a:lvl2pPr>
              <a:lnSpc>
                <a:spcPct val="100000"/>
              </a:lnSpc>
              <a:defRPr sz="2000">
                <a:solidFill>
                  <a:schemeClr val="accent4"/>
                </a:solidFill>
              </a:defRPr>
            </a:lvl2pPr>
            <a:lvl3pPr>
              <a:lnSpc>
                <a:spcPct val="100000"/>
              </a:lnSpc>
              <a:defRPr sz="2000">
                <a:solidFill>
                  <a:schemeClr val="accent4"/>
                </a:solidFill>
              </a:defRPr>
            </a:lvl3pPr>
            <a:lvl4pPr>
              <a:lnSpc>
                <a:spcPct val="100000"/>
              </a:lnSpc>
              <a:defRPr sz="2000">
                <a:solidFill>
                  <a:schemeClr val="accent4"/>
                </a:solidFill>
              </a:defRPr>
            </a:lvl4pPr>
            <a:lvl5pPr>
              <a:lnSpc>
                <a:spcPct val="100000"/>
              </a:lnSpc>
              <a:defRPr sz="2000">
                <a:solidFill>
                  <a:schemeClr val="accent4"/>
                </a:solidFill>
              </a:defRPr>
            </a:lvl5pPr>
          </a:lstStyle>
          <a:p>
            <a:pPr lvl="0"/>
            <a:r>
              <a:rPr lang="en-GB" dirty="0"/>
              <a:t>Click to edit Master text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D789CF4-5266-3D41-90C0-44C09DF0D676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919000" y="6191999"/>
            <a:ext cx="5040000" cy="288000"/>
          </a:xfrm>
        </p:spPr>
        <p:txBody>
          <a:bodyPr anchor="b" anchorCtr="0"/>
          <a:lstStyle>
            <a:lvl1pPr>
              <a:lnSpc>
                <a:spcPts val="1250"/>
              </a:lnSpc>
              <a:spcAft>
                <a:spcPts val="0"/>
              </a:spcAft>
              <a:defRPr sz="1000"/>
            </a:lvl1pPr>
            <a:lvl2pPr>
              <a:lnSpc>
                <a:spcPts val="1250"/>
              </a:lnSpc>
              <a:spcAft>
                <a:spcPts val="0"/>
              </a:spcAft>
              <a:defRPr sz="1000"/>
            </a:lvl2pPr>
            <a:lvl3pPr>
              <a:lnSpc>
                <a:spcPts val="1250"/>
              </a:lnSpc>
              <a:spcAft>
                <a:spcPts val="0"/>
              </a:spcAft>
              <a:defRPr sz="1000"/>
            </a:lvl3pPr>
            <a:lvl4pPr>
              <a:lnSpc>
                <a:spcPts val="1250"/>
              </a:lnSpc>
              <a:spcAft>
                <a:spcPts val="0"/>
              </a:spcAft>
              <a:defRPr sz="1000"/>
            </a:lvl4pPr>
            <a:lvl5pPr>
              <a:lnSpc>
                <a:spcPts val="1250"/>
              </a:lnSpc>
              <a:spcAft>
                <a:spcPts val="0"/>
              </a:spcAft>
              <a:defRPr sz="1000"/>
            </a:lvl5pPr>
          </a:lstStyle>
          <a:p>
            <a:pPr lvl="0"/>
            <a:r>
              <a:rPr lang="en-GB" dirty="0"/>
              <a:t>Click to edit Master text styles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29392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mparison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 bwMode="invGray">
          <a:xfrm>
            <a:off x="479999" y="1800000"/>
            <a:ext cx="5472000" cy="4237200"/>
          </a:xfrm>
        </p:spPr>
        <p:txBody>
          <a:bodyPr/>
          <a:lstStyle/>
          <a:p>
            <a:pPr lvl="0"/>
            <a:r>
              <a:rPr lang="en-GB" noProof="0"/>
              <a:t>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 bwMode="invGray">
          <a:xfrm>
            <a:off x="6234364" y="1800000"/>
            <a:ext cx="5472000" cy="4237200"/>
          </a:xfrm>
        </p:spPr>
        <p:txBody>
          <a:bodyPr/>
          <a:lstStyle/>
          <a:p>
            <a:pPr lvl="0"/>
            <a:r>
              <a:rPr lang="en-GB" noProof="0"/>
              <a:t>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22"/>
          </p:nvPr>
        </p:nvSpPr>
        <p:spPr bwMode="invGray"/>
        <p:txBody>
          <a:bodyPr/>
          <a:lstStyle/>
          <a:p>
            <a:fld id="{39CDCE64-EE06-4559-BA59-FD6059702EC4}" type="datetime1">
              <a:rPr lang="en-GB" noProof="0" smtClean="0"/>
              <a:t>16/06/2026</a:t>
            </a:fld>
            <a:endParaRPr lang="en-GB" noProof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23"/>
          </p:nvPr>
        </p:nvSpPr>
        <p:spPr bwMode="invGray"/>
        <p:txBody>
          <a:bodyPr/>
          <a:lstStyle/>
          <a:p>
            <a:r>
              <a:rPr lang="en-GB" noProof="0"/>
              <a:t>|     Title of the presentation</a:t>
            </a:r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24"/>
          </p:nvPr>
        </p:nvSpPr>
        <p:spPr bwMode="invGray"/>
        <p:txBody>
          <a:bodyPr/>
          <a:lstStyle/>
          <a:p>
            <a:fld id="{A74CE0EA-F3B5-4684-BA10-C594598FDB9C}" type="slidenum">
              <a:rPr lang="en-GB" noProof="0" smtClean="0"/>
              <a:pPr/>
              <a:t>‹#›</a:t>
            </a:fld>
            <a:endParaRPr lang="en-GB" noProof="0"/>
          </a:p>
        </p:txBody>
      </p:sp>
      <p:sp>
        <p:nvSpPr>
          <p:cNvPr id="21" name="Text Placeholder 7"/>
          <p:cNvSpPr>
            <a:spLocks noGrp="1"/>
          </p:cNvSpPr>
          <p:nvPr>
            <p:ph type="body" sz="quarter" idx="21" hasCustomPrompt="1"/>
          </p:nvPr>
        </p:nvSpPr>
        <p:spPr bwMode="invGray">
          <a:xfrm>
            <a:off x="480000" y="6293651"/>
            <a:ext cx="11226365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 bwMode="invGray"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5" name="Text Placeholder 7"/>
          <p:cNvSpPr>
            <a:spLocks noGrp="1"/>
          </p:cNvSpPr>
          <p:nvPr>
            <p:ph type="body" sz="quarter" idx="13" hasCustomPrompt="1"/>
          </p:nvPr>
        </p:nvSpPr>
        <p:spPr bwMode="invGray">
          <a:xfrm>
            <a:off x="480485" y="1188003"/>
            <a:ext cx="816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One line Subtitle (optional)</a:t>
            </a:r>
          </a:p>
        </p:txBody>
      </p:sp>
    </p:spTree>
    <p:extLst>
      <p:ext uri="{BB962C8B-B14F-4D97-AF65-F5344CB8AC3E}">
        <p14:creationId xmlns:p14="http://schemas.microsoft.com/office/powerpoint/2010/main" val="208969757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27A927-FCE5-4F98-8882-12C6FDEE3556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D9F8536-72C0-47F9-9F90-A11BB066BED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17461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 white">
  <p:cSld name="1_Title and Content whit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19"/>
          <p:cNvSpPr txBox="1">
            <a:spLocks noGrp="1"/>
          </p:cNvSpPr>
          <p:nvPr>
            <p:ph type="body" idx="1"/>
          </p:nvPr>
        </p:nvSpPr>
        <p:spPr>
          <a:xfrm>
            <a:off x="480010" y="1800000"/>
            <a:ext cx="11232001" cy="423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5555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2286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⎼"/>
              <a:defRPr/>
            </a:lvl3pPr>
            <a:lvl4pPr marL="1828800" lvl="3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⎼"/>
              <a:defRPr/>
            </a:lvl4pPr>
            <a:lvl5pPr marL="2286000" lvl="4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‣"/>
              <a:defRPr/>
            </a:lvl5pPr>
            <a:lvl6pPr marL="2743200" lvl="5" indent="-342900" algn="l">
              <a:lnSpc>
                <a:spcPct val="90000"/>
              </a:lnSpc>
              <a:spcBef>
                <a:spcPts val="9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" name="Google Shape;22;p19"/>
          <p:cNvSpPr txBox="1">
            <a:spLocks noGrp="1"/>
          </p:cNvSpPr>
          <p:nvPr>
            <p:ph type="sldNum" idx="12"/>
          </p:nvPr>
        </p:nvSpPr>
        <p:spPr>
          <a:xfrm>
            <a:off x="11113200" y="6192000"/>
            <a:ext cx="54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23" name="Google Shape;23;p19"/>
          <p:cNvSpPr txBox="1">
            <a:spLocks noGrp="1"/>
          </p:cNvSpPr>
          <p:nvPr>
            <p:ph type="body" idx="2"/>
          </p:nvPr>
        </p:nvSpPr>
        <p:spPr>
          <a:xfrm>
            <a:off x="480000" y="6293657"/>
            <a:ext cx="11226365" cy="2085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rmAutofit/>
          </a:bodyPr>
          <a:lstStyle>
            <a:lvl1pPr marL="457200" lvl="0" indent="-228600" algn="l">
              <a:lnSpc>
                <a:spcPct val="178069"/>
              </a:lnSpc>
              <a:spcBef>
                <a:spcPts val="0"/>
              </a:spcBef>
              <a:spcAft>
                <a:spcPts val="0"/>
              </a:spcAft>
              <a:buSzPts val="1067"/>
              <a:buFont typeface="Arial"/>
              <a:buNone/>
              <a:defRPr sz="1067" b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⎼"/>
              <a:defRPr/>
            </a:lvl3pPr>
            <a:lvl4pPr marL="1828800" lvl="3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⎼"/>
              <a:defRPr/>
            </a:lvl4pPr>
            <a:lvl5pPr marL="2286000" lvl="4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‣"/>
              <a:defRPr/>
            </a:lvl5pPr>
            <a:lvl6pPr marL="2743200" lvl="5" indent="-342900" algn="l">
              <a:lnSpc>
                <a:spcPct val="90000"/>
              </a:lnSpc>
              <a:spcBef>
                <a:spcPts val="9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9"/>
          <p:cNvSpPr txBox="1">
            <a:spLocks noGrp="1"/>
          </p:cNvSpPr>
          <p:nvPr>
            <p:ph type="title"/>
          </p:nvPr>
        </p:nvSpPr>
        <p:spPr>
          <a:xfrm>
            <a:off x="540000" y="540000"/>
            <a:ext cx="7920000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8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3581267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1_Picture with Caption">
    <p:bg>
      <p:bgPr>
        <a:solidFill>
          <a:schemeClr val="lt2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18" descr="A close up of a logo&#10;&#10;Description automatically generated"/>
          <p:cNvPicPr preferRelativeResize="0"/>
          <p:nvPr/>
        </p:nvPicPr>
        <p:blipFill rotWithShape="1">
          <a:blip r:embed="rId2">
            <a:alphaModFix amt="40000"/>
          </a:blip>
          <a:srcRect/>
          <a:stretch/>
        </p:blipFill>
        <p:spPr>
          <a:xfrm>
            <a:off x="-2432325" y="1075349"/>
            <a:ext cx="4864649" cy="4864649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18"/>
          <p:cNvSpPr txBox="1">
            <a:spLocks noGrp="1"/>
          </p:cNvSpPr>
          <p:nvPr>
            <p:ph type="body" idx="1"/>
          </p:nvPr>
        </p:nvSpPr>
        <p:spPr>
          <a:xfrm>
            <a:off x="539999" y="1799999"/>
            <a:ext cx="5364000" cy="4139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5555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2286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⎼"/>
              <a:defRPr/>
            </a:lvl3pPr>
            <a:lvl4pPr marL="1828800" lvl="3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⎼"/>
              <a:defRPr/>
            </a:lvl4pPr>
            <a:lvl5pPr marL="2286000" lvl="4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‣"/>
              <a:defRPr/>
            </a:lvl5pPr>
            <a:lvl6pPr marL="2743200" lvl="5" indent="-342900" algn="l">
              <a:lnSpc>
                <a:spcPct val="90000"/>
              </a:lnSpc>
              <a:spcBef>
                <a:spcPts val="9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>
            <a:spLocks noGrp="1"/>
          </p:cNvSpPr>
          <p:nvPr>
            <p:ph type="pic" idx="2"/>
          </p:nvPr>
        </p:nvSpPr>
        <p:spPr>
          <a:xfrm>
            <a:off x="6411600" y="0"/>
            <a:ext cx="57780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18"/>
          <p:cNvSpPr txBox="1">
            <a:spLocks noGrp="1"/>
          </p:cNvSpPr>
          <p:nvPr>
            <p:ph type="title"/>
          </p:nvPr>
        </p:nvSpPr>
        <p:spPr>
          <a:xfrm>
            <a:off x="539999" y="540000"/>
            <a:ext cx="5364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8"/>
          <p:cNvSpPr txBox="1">
            <a:spLocks noGrp="1"/>
          </p:cNvSpPr>
          <p:nvPr>
            <p:ph type="body" idx="3"/>
          </p:nvPr>
        </p:nvSpPr>
        <p:spPr>
          <a:xfrm>
            <a:off x="6771600" y="6174000"/>
            <a:ext cx="36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63900142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 bwMode="inv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BA931E1-7FC2-4DBD-9F66-3D1575A3F79C}" type="datetime1">
              <a:rPr lang="en-GB" smtClean="0"/>
              <a:pPr/>
              <a:t>16/06/2026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 bwMode="inv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GB"/>
              <a:t>|     Title of the presentation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 bwMode="invGray"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A74CE0EA-F3B5-4684-BA10-C594598FDB9C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21" hasCustomPrompt="1"/>
          </p:nvPr>
        </p:nvSpPr>
        <p:spPr bwMode="invGray">
          <a:xfrm>
            <a:off x="480000" y="6293651"/>
            <a:ext cx="11226365" cy="208579"/>
          </a:xfrm>
        </p:spPr>
        <p:txBody>
          <a:bodyPr anchor="t">
            <a:normAutofit/>
          </a:bodyPr>
          <a:lstStyle>
            <a:lvl1pPr>
              <a:defRPr sz="800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 bwMode="invGray"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  <p:sp>
        <p:nvSpPr>
          <p:cNvPr id="10" name="Text Placeholder 7"/>
          <p:cNvSpPr>
            <a:spLocks noGrp="1"/>
          </p:cNvSpPr>
          <p:nvPr>
            <p:ph type="body" sz="quarter" idx="13" hasCustomPrompt="1"/>
          </p:nvPr>
        </p:nvSpPr>
        <p:spPr bwMode="invGray">
          <a:xfrm>
            <a:off x="480485" y="1188003"/>
            <a:ext cx="8160000" cy="288925"/>
          </a:xfrm>
        </p:spPr>
        <p:txBody>
          <a:bodyPr lIns="18000" anchor="ctr">
            <a:normAutofit/>
          </a:bodyPr>
          <a:lstStyle>
            <a:lvl1pPr>
              <a:defRPr sz="1600" b="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en-GB" noProof="0"/>
              <a:t>One line Subtitle (optional)</a:t>
            </a:r>
          </a:p>
        </p:txBody>
      </p:sp>
    </p:spTree>
    <p:extLst>
      <p:ext uri="{BB962C8B-B14F-4D97-AF65-F5344CB8AC3E}">
        <p14:creationId xmlns:p14="http://schemas.microsoft.com/office/powerpoint/2010/main" val="3352282756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F0DBAF-FAF4-43A7-DEB0-32FB4260A6A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>
                <a:solidFill>
                  <a:srgbClr val="0077D4"/>
                </a:solidFill>
              </a:defRPr>
            </a:lvl1pPr>
          </a:lstStyle>
          <a:p>
            <a:r>
              <a:rPr kumimoji="0" lang="fr-CA" sz="3575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+mj-ea"/>
                <a:cs typeface="Calibri" panose="020F0502020204030204" pitchFamily="34" charset="0"/>
              </a:rPr>
              <a:t>Modifier le style du titre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5565344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_2">
  <p:cSld name="Title Slide_2">
    <p:bg>
      <p:bgPr>
        <a:solidFill>
          <a:schemeClr val="lt2"/>
        </a:solidFill>
        <a:effectLst/>
      </p:bgPr>
    </p:bg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17"/>
          <p:cNvSpPr>
            <a:spLocks noGrp="1"/>
          </p:cNvSpPr>
          <p:nvPr>
            <p:ph type="pic" idx="2"/>
          </p:nvPr>
        </p:nvSpPr>
        <p:spPr>
          <a:xfrm>
            <a:off x="4764" y="0"/>
            <a:ext cx="4500000" cy="6858000"/>
          </a:xfrm>
          <a:prstGeom prst="rect">
            <a:avLst/>
          </a:prstGeom>
          <a:noFill/>
          <a:ln>
            <a:noFill/>
          </a:ln>
        </p:spPr>
      </p:sp>
      <p:pic>
        <p:nvPicPr>
          <p:cNvPr id="16" name="Google Shape;16;p17" descr="A picture containing room, tabl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64000" y="540000"/>
            <a:ext cx="1800862" cy="1462551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17"/>
          <p:cNvSpPr txBox="1">
            <a:spLocks noGrp="1"/>
          </p:cNvSpPr>
          <p:nvPr>
            <p:ph type="body" idx="1"/>
          </p:nvPr>
        </p:nvSpPr>
        <p:spPr>
          <a:xfrm>
            <a:off x="4775000" y="1440000"/>
            <a:ext cx="4724600" cy="36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200"/>
              <a:buFont typeface="Arial"/>
              <a:buNone/>
              <a:defRPr sz="3200"/>
            </a:lvl1pPr>
            <a:lvl2pPr marL="914400" lvl="1" indent="-228600" algn="l">
              <a:lnSpc>
                <a:spcPct val="122222"/>
              </a:lnSpc>
              <a:spcBef>
                <a:spcPts val="220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None/>
              <a:defRPr sz="1800" b="1"/>
            </a:lvl2pPr>
            <a:lvl3pPr marL="1371600" lvl="2" indent="-228600" algn="l">
              <a:lnSpc>
                <a:spcPct val="122222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800"/>
              <a:buFont typeface="Arial"/>
              <a:buNone/>
              <a:defRPr sz="1800"/>
            </a:lvl3pPr>
            <a:lvl4pPr marL="1828800" lvl="3" indent="-33020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Char char="⎼"/>
              <a:defRPr/>
            </a:lvl4pPr>
            <a:lvl5pPr marL="2286000" lvl="4" indent="-330200" algn="l">
              <a:lnSpc>
                <a:spcPct val="118750"/>
              </a:lnSpc>
              <a:spcBef>
                <a:spcPts val="95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Helvetica Neue"/>
              <a:buChar char="‣"/>
              <a:defRPr/>
            </a:lvl5pPr>
            <a:lvl6pPr marL="2743200" lvl="5" indent="-342900" algn="l">
              <a:lnSpc>
                <a:spcPct val="90000"/>
              </a:lnSpc>
              <a:spcBef>
                <a:spcPts val="9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" name="Google Shape;18;p17"/>
          <p:cNvSpPr txBox="1">
            <a:spLocks noGrp="1"/>
          </p:cNvSpPr>
          <p:nvPr>
            <p:ph type="body" idx="3"/>
          </p:nvPr>
        </p:nvSpPr>
        <p:spPr>
          <a:xfrm>
            <a:off x="4919000" y="5831999"/>
            <a:ext cx="504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Arial"/>
              <a:buNone/>
              <a:defRPr sz="1800">
                <a:solidFill>
                  <a:schemeClr val="accent4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950"/>
              </a:spcBef>
              <a:spcAft>
                <a:spcPts val="0"/>
              </a:spcAft>
              <a:buSzPts val="2000"/>
              <a:buFont typeface="Arial"/>
              <a:buNone/>
              <a:defRPr sz="2000">
                <a:solidFill>
                  <a:schemeClr val="accent4"/>
                </a:solidFill>
              </a:defRPr>
            </a:lvl2pPr>
            <a:lvl3pPr marL="1371600" lvl="2" indent="-355600" algn="l">
              <a:lnSpc>
                <a:spcPct val="100000"/>
              </a:lnSpc>
              <a:spcBef>
                <a:spcPts val="950"/>
              </a:spcBef>
              <a:spcAft>
                <a:spcPts val="0"/>
              </a:spcAft>
              <a:buSzPts val="2000"/>
              <a:buChar char="⎼"/>
              <a:defRPr sz="2000">
                <a:solidFill>
                  <a:schemeClr val="accent4"/>
                </a:solidFill>
              </a:defRPr>
            </a:lvl3pPr>
            <a:lvl4pPr marL="1828800" lvl="3" indent="-355600" algn="l">
              <a:lnSpc>
                <a:spcPct val="100000"/>
              </a:lnSpc>
              <a:spcBef>
                <a:spcPts val="950"/>
              </a:spcBef>
              <a:spcAft>
                <a:spcPts val="0"/>
              </a:spcAft>
              <a:buSzPts val="2000"/>
              <a:buChar char="⎼"/>
              <a:defRPr sz="2000">
                <a:solidFill>
                  <a:schemeClr val="accent4"/>
                </a:solidFill>
              </a:defRPr>
            </a:lvl4pPr>
            <a:lvl5pPr marL="2286000" lvl="4" indent="-355600" algn="l">
              <a:lnSpc>
                <a:spcPct val="100000"/>
              </a:lnSpc>
              <a:spcBef>
                <a:spcPts val="950"/>
              </a:spcBef>
              <a:spcAft>
                <a:spcPts val="0"/>
              </a:spcAft>
              <a:buSzPts val="2000"/>
              <a:buChar char="‣"/>
              <a:defRPr sz="2000">
                <a:solidFill>
                  <a:schemeClr val="accent4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9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17"/>
          <p:cNvSpPr txBox="1">
            <a:spLocks noGrp="1"/>
          </p:cNvSpPr>
          <p:nvPr>
            <p:ph type="body" idx="4"/>
          </p:nvPr>
        </p:nvSpPr>
        <p:spPr>
          <a:xfrm>
            <a:off x="4919000" y="6191999"/>
            <a:ext cx="504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1pPr>
            <a:lvl2pPr marL="914400" lvl="1" indent="-22860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/>
            </a:lvl2pPr>
            <a:lvl3pPr marL="1371600" lvl="2" indent="-29210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000"/>
              <a:buChar char="⎼"/>
              <a:defRPr sz="1000"/>
            </a:lvl3pPr>
            <a:lvl4pPr marL="1828800" lvl="3" indent="-29210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000"/>
              <a:buChar char="⎼"/>
              <a:defRPr sz="1000"/>
            </a:lvl4pPr>
            <a:lvl5pPr marL="2286000" lvl="4" indent="-292100" algn="l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SzPts val="1000"/>
              <a:buChar char="‣"/>
              <a:defRPr sz="10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887467989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bg>
      <p:bgPr>
        <a:solidFill>
          <a:schemeClr val="lt2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21" descr="A close up of a logo&#10;&#10;Description automatically generated"/>
          <p:cNvPicPr preferRelativeResize="0"/>
          <p:nvPr/>
        </p:nvPicPr>
        <p:blipFill rotWithShape="1">
          <a:blip r:embed="rId2">
            <a:alphaModFix amt="40000"/>
          </a:blip>
          <a:srcRect/>
          <a:stretch/>
        </p:blipFill>
        <p:spPr>
          <a:xfrm>
            <a:off x="-1892325" y="-2234434"/>
            <a:ext cx="4864649" cy="4864649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21"/>
          <p:cNvSpPr txBox="1">
            <a:spLocks noGrp="1"/>
          </p:cNvSpPr>
          <p:nvPr>
            <p:ph type="title"/>
          </p:nvPr>
        </p:nvSpPr>
        <p:spPr>
          <a:xfrm>
            <a:off x="540000" y="540000"/>
            <a:ext cx="7920000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8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1"/>
          <p:cNvSpPr txBox="1">
            <a:spLocks noGrp="1"/>
          </p:cNvSpPr>
          <p:nvPr>
            <p:ph type="body" idx="1"/>
          </p:nvPr>
        </p:nvSpPr>
        <p:spPr>
          <a:xfrm>
            <a:off x="540000" y="1800000"/>
            <a:ext cx="82800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None/>
              <a:defRPr/>
            </a:lvl1pPr>
            <a:lvl2pPr marL="914400" lvl="1" indent="-228600" algn="l">
              <a:lnSpc>
                <a:spcPct val="118750"/>
              </a:lnSpc>
              <a:spcBef>
                <a:spcPts val="95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None/>
              <a:defRPr/>
            </a:lvl2pPr>
            <a:lvl3pPr marL="1371600" lvl="2" indent="-330200" algn="l">
              <a:lnSpc>
                <a:spcPct val="118750"/>
              </a:lnSpc>
              <a:spcBef>
                <a:spcPts val="95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Char char="•"/>
              <a:defRPr/>
            </a:lvl3pPr>
            <a:lvl4pPr marL="1828800" lvl="3" indent="-330200" algn="l">
              <a:lnSpc>
                <a:spcPct val="118750"/>
              </a:lnSpc>
              <a:spcBef>
                <a:spcPts val="950"/>
              </a:spcBef>
              <a:spcAft>
                <a:spcPts val="0"/>
              </a:spcAft>
              <a:buClr>
                <a:schemeClr val="accent2"/>
              </a:buClr>
              <a:buSzPts val="1600"/>
              <a:buChar char="⎼"/>
              <a:defRPr/>
            </a:lvl4pPr>
            <a:lvl5pPr marL="2286000" lvl="4" indent="-330200" algn="l">
              <a:lnSpc>
                <a:spcPct val="118750"/>
              </a:lnSpc>
              <a:spcBef>
                <a:spcPts val="95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Helvetica Neue"/>
              <a:buChar char="‣"/>
              <a:defRPr/>
            </a:lvl5pPr>
            <a:lvl6pPr marL="2743200" lvl="5" indent="-342900" algn="l">
              <a:lnSpc>
                <a:spcPct val="90000"/>
              </a:lnSpc>
              <a:spcBef>
                <a:spcPts val="9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9" name="Google Shape;29;p21" descr="A close up of a logo&#10;&#10;Description automatically generated"/>
          <p:cNvPicPr preferRelativeResize="0"/>
          <p:nvPr/>
        </p:nvPicPr>
        <p:blipFill rotWithShape="1">
          <a:blip r:embed="rId3">
            <a:alphaModFix amt="60000"/>
          </a:blip>
          <a:srcRect/>
          <a:stretch/>
        </p:blipFill>
        <p:spPr>
          <a:xfrm>
            <a:off x="5429278" y="5002557"/>
            <a:ext cx="1333443" cy="1333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21" descr="A close up of a logo&#10;&#10;Description automatically generated"/>
          <p:cNvPicPr preferRelativeResize="0"/>
          <p:nvPr/>
        </p:nvPicPr>
        <p:blipFill rotWithShape="1">
          <a:blip r:embed="rId4">
            <a:alphaModFix amt="50000"/>
          </a:blip>
          <a:srcRect/>
          <a:stretch/>
        </p:blipFill>
        <p:spPr>
          <a:xfrm>
            <a:off x="10015611" y="-377589"/>
            <a:ext cx="2735178" cy="2735178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8811124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>
  <p:cSld name="Picture with Caption">
    <p:bg>
      <p:bgPr>
        <a:solidFill>
          <a:schemeClr val="lt2"/>
        </a:solidFill>
        <a:effectLst/>
      </p:bgPr>
    </p:bg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Google Shape;33;p18" descr="A close up of a logo&#10;&#10;Description automatically generated"/>
          <p:cNvPicPr preferRelativeResize="0"/>
          <p:nvPr/>
        </p:nvPicPr>
        <p:blipFill rotWithShape="1">
          <a:blip r:embed="rId2">
            <a:alphaModFix amt="40000"/>
          </a:blip>
          <a:srcRect/>
          <a:stretch/>
        </p:blipFill>
        <p:spPr>
          <a:xfrm>
            <a:off x="-2432325" y="1075349"/>
            <a:ext cx="4864649" cy="4864649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18"/>
          <p:cNvSpPr txBox="1">
            <a:spLocks noGrp="1"/>
          </p:cNvSpPr>
          <p:nvPr>
            <p:ph type="body" idx="1"/>
          </p:nvPr>
        </p:nvSpPr>
        <p:spPr>
          <a:xfrm>
            <a:off x="539999" y="1799999"/>
            <a:ext cx="5364000" cy="4139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5555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2286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⎼"/>
              <a:defRPr/>
            </a:lvl3pPr>
            <a:lvl4pPr marL="1828800" lvl="3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⎼"/>
              <a:defRPr/>
            </a:lvl4pPr>
            <a:lvl5pPr marL="2286000" lvl="4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‣"/>
              <a:defRPr/>
            </a:lvl5pPr>
            <a:lvl6pPr marL="2743200" lvl="5" indent="-342900" algn="l">
              <a:lnSpc>
                <a:spcPct val="90000"/>
              </a:lnSpc>
              <a:spcBef>
                <a:spcPts val="9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18"/>
          <p:cNvSpPr>
            <a:spLocks noGrp="1"/>
          </p:cNvSpPr>
          <p:nvPr>
            <p:ph type="pic" idx="2"/>
          </p:nvPr>
        </p:nvSpPr>
        <p:spPr>
          <a:xfrm>
            <a:off x="6411600" y="0"/>
            <a:ext cx="57780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36" name="Google Shape;36;p18"/>
          <p:cNvSpPr txBox="1">
            <a:spLocks noGrp="1"/>
          </p:cNvSpPr>
          <p:nvPr>
            <p:ph type="title"/>
          </p:nvPr>
        </p:nvSpPr>
        <p:spPr>
          <a:xfrm>
            <a:off x="539999" y="540000"/>
            <a:ext cx="5364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18"/>
          <p:cNvSpPr txBox="1">
            <a:spLocks noGrp="1"/>
          </p:cNvSpPr>
          <p:nvPr>
            <p:ph type="body" idx="3"/>
          </p:nvPr>
        </p:nvSpPr>
        <p:spPr>
          <a:xfrm>
            <a:off x="6771600" y="6174000"/>
            <a:ext cx="36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9631833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bg>
      <p:bgPr>
        <a:solidFill>
          <a:schemeClr val="lt2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22" descr="A close up of a logo&#10;&#10;Description automatically generated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10015611" y="-377589"/>
            <a:ext cx="2735178" cy="2735178"/>
          </a:xfrm>
          <a:prstGeom prst="rect">
            <a:avLst/>
          </a:prstGeom>
          <a:noFill/>
          <a:ln>
            <a:noFill/>
          </a:ln>
        </p:spPr>
      </p:pic>
      <p:pic>
        <p:nvPicPr>
          <p:cNvPr id="40" name="Google Shape;40;p22" descr="A close up of a logo&#10;&#10;Description automatically generated"/>
          <p:cNvPicPr preferRelativeResize="0"/>
          <p:nvPr/>
        </p:nvPicPr>
        <p:blipFill rotWithShape="1">
          <a:blip r:embed="rId3">
            <a:alphaModFix amt="60000"/>
          </a:blip>
          <a:srcRect/>
          <a:stretch/>
        </p:blipFill>
        <p:spPr>
          <a:xfrm>
            <a:off x="4588986" y="5965625"/>
            <a:ext cx="1333443" cy="1333443"/>
          </a:xfrm>
          <a:prstGeom prst="rect">
            <a:avLst/>
          </a:prstGeom>
          <a:noFill/>
          <a:ln>
            <a:noFill/>
          </a:ln>
        </p:spPr>
      </p:pic>
      <p:sp>
        <p:nvSpPr>
          <p:cNvPr id="41" name="Google Shape;41;p22"/>
          <p:cNvSpPr txBox="1">
            <a:spLocks noGrp="1"/>
          </p:cNvSpPr>
          <p:nvPr>
            <p:ph type="title"/>
          </p:nvPr>
        </p:nvSpPr>
        <p:spPr>
          <a:xfrm>
            <a:off x="540000" y="540000"/>
            <a:ext cx="7920000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8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2"/>
          <p:cNvSpPr txBox="1">
            <a:spLocks noGrp="1"/>
          </p:cNvSpPr>
          <p:nvPr>
            <p:ph type="body" idx="1"/>
          </p:nvPr>
        </p:nvSpPr>
        <p:spPr>
          <a:xfrm>
            <a:off x="540000" y="1800000"/>
            <a:ext cx="53640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5555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2286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30200" algn="l">
              <a:lnSpc>
                <a:spcPct val="118750"/>
              </a:lnSpc>
              <a:spcBef>
                <a:spcPts val="950"/>
              </a:spcBef>
              <a:spcAft>
                <a:spcPts val="0"/>
              </a:spcAft>
              <a:buSzPts val="1600"/>
              <a:buFont typeface="Arial"/>
              <a:buChar char="•"/>
              <a:defRPr/>
            </a:lvl3pPr>
            <a:lvl4pPr marL="1828800" lvl="3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⎼"/>
              <a:defRPr/>
            </a:lvl4pPr>
            <a:lvl5pPr marL="2286000" lvl="4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‣"/>
              <a:defRPr/>
            </a:lvl5pPr>
            <a:lvl6pPr marL="2743200" lvl="5" indent="-342900" algn="l">
              <a:lnSpc>
                <a:spcPct val="90000"/>
              </a:lnSpc>
              <a:spcBef>
                <a:spcPts val="9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3" name="Google Shape;43;p22"/>
          <p:cNvSpPr txBox="1">
            <a:spLocks noGrp="1"/>
          </p:cNvSpPr>
          <p:nvPr>
            <p:ph type="body" idx="2"/>
          </p:nvPr>
        </p:nvSpPr>
        <p:spPr>
          <a:xfrm>
            <a:off x="6288002" y="1825625"/>
            <a:ext cx="53640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5555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2286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30200" algn="l">
              <a:lnSpc>
                <a:spcPct val="118750"/>
              </a:lnSpc>
              <a:spcBef>
                <a:spcPts val="950"/>
              </a:spcBef>
              <a:spcAft>
                <a:spcPts val="0"/>
              </a:spcAft>
              <a:buSzPts val="1600"/>
              <a:buFont typeface="Arial"/>
              <a:buChar char="•"/>
              <a:defRPr/>
            </a:lvl3pPr>
            <a:lvl4pPr marL="1828800" lvl="3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⎼"/>
              <a:defRPr/>
            </a:lvl4pPr>
            <a:lvl5pPr marL="2286000" lvl="4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‣"/>
              <a:defRPr/>
            </a:lvl5pPr>
            <a:lvl6pPr marL="2743200" lvl="5" indent="-342900" algn="l">
              <a:lnSpc>
                <a:spcPct val="90000"/>
              </a:lnSpc>
              <a:spcBef>
                <a:spcPts val="9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5273734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C strategic icons and title">
  <p:cSld name="NC strategic icons and title">
    <p:bg>
      <p:bgPr>
        <a:solidFill>
          <a:schemeClr val="lt2"/>
        </a:soli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23"/>
          <p:cNvSpPr txBox="1">
            <a:spLocks noGrp="1"/>
          </p:cNvSpPr>
          <p:nvPr>
            <p:ph type="title"/>
          </p:nvPr>
        </p:nvSpPr>
        <p:spPr>
          <a:xfrm>
            <a:off x="539999" y="540000"/>
            <a:ext cx="32400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23"/>
          <p:cNvSpPr>
            <a:spLocks noGrp="1"/>
          </p:cNvSpPr>
          <p:nvPr>
            <p:ph type="pic" idx="2"/>
          </p:nvPr>
        </p:nvSpPr>
        <p:spPr>
          <a:xfrm>
            <a:off x="4752000" y="540000"/>
            <a:ext cx="2880000" cy="2520000"/>
          </a:xfrm>
          <a:prstGeom prst="rect">
            <a:avLst/>
          </a:prstGeom>
          <a:noFill/>
          <a:ln>
            <a:noFill/>
          </a:ln>
        </p:spPr>
      </p:sp>
      <p:sp>
        <p:nvSpPr>
          <p:cNvPr id="47" name="Google Shape;47;p23"/>
          <p:cNvSpPr>
            <a:spLocks noGrp="1"/>
          </p:cNvSpPr>
          <p:nvPr>
            <p:ph type="pic" idx="3"/>
          </p:nvPr>
        </p:nvSpPr>
        <p:spPr>
          <a:xfrm>
            <a:off x="8712000" y="540000"/>
            <a:ext cx="2880000" cy="2520000"/>
          </a:xfrm>
          <a:prstGeom prst="rect">
            <a:avLst/>
          </a:prstGeom>
          <a:noFill/>
          <a:ln>
            <a:noFill/>
          </a:ln>
        </p:spPr>
      </p:sp>
      <p:sp>
        <p:nvSpPr>
          <p:cNvPr id="48" name="Google Shape;48;p23"/>
          <p:cNvSpPr>
            <a:spLocks noGrp="1"/>
          </p:cNvSpPr>
          <p:nvPr>
            <p:ph type="pic" idx="4"/>
          </p:nvPr>
        </p:nvSpPr>
        <p:spPr>
          <a:xfrm>
            <a:off x="936000" y="3420000"/>
            <a:ext cx="2880000" cy="2520000"/>
          </a:xfrm>
          <a:prstGeom prst="rect">
            <a:avLst/>
          </a:prstGeom>
          <a:noFill/>
          <a:ln>
            <a:noFill/>
          </a:ln>
        </p:spPr>
      </p:sp>
      <p:sp>
        <p:nvSpPr>
          <p:cNvPr id="49" name="Google Shape;49;p23"/>
          <p:cNvSpPr>
            <a:spLocks noGrp="1"/>
          </p:cNvSpPr>
          <p:nvPr>
            <p:ph type="pic" idx="5"/>
          </p:nvPr>
        </p:nvSpPr>
        <p:spPr>
          <a:xfrm>
            <a:off x="4752000" y="3420000"/>
            <a:ext cx="2879997" cy="2520000"/>
          </a:xfrm>
          <a:prstGeom prst="rect">
            <a:avLst/>
          </a:prstGeom>
          <a:noFill/>
          <a:ln>
            <a:noFill/>
          </a:ln>
        </p:spPr>
      </p:sp>
      <p:sp>
        <p:nvSpPr>
          <p:cNvPr id="50" name="Google Shape;50;p23"/>
          <p:cNvSpPr>
            <a:spLocks noGrp="1"/>
          </p:cNvSpPr>
          <p:nvPr>
            <p:ph type="pic" idx="6"/>
          </p:nvPr>
        </p:nvSpPr>
        <p:spPr>
          <a:xfrm>
            <a:off x="8712001" y="3420000"/>
            <a:ext cx="2879996" cy="25200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51" name="Google Shape;51;p23"/>
          <p:cNvCxnSpPr/>
          <p:nvPr/>
        </p:nvCxnSpPr>
        <p:spPr>
          <a:xfrm>
            <a:off x="539999" y="3240000"/>
            <a:ext cx="112320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2" name="Google Shape;52;p23"/>
          <p:cNvCxnSpPr/>
          <p:nvPr/>
        </p:nvCxnSpPr>
        <p:spPr>
          <a:xfrm>
            <a:off x="4212000" y="540000"/>
            <a:ext cx="0" cy="540000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53" name="Google Shape;53;p23"/>
          <p:cNvCxnSpPr/>
          <p:nvPr/>
        </p:nvCxnSpPr>
        <p:spPr>
          <a:xfrm>
            <a:off x="8172000" y="540000"/>
            <a:ext cx="0" cy="540000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4" name="Google Shape;54;p23"/>
          <p:cNvSpPr txBox="1">
            <a:spLocks noGrp="1"/>
          </p:cNvSpPr>
          <p:nvPr>
            <p:ph type="body" idx="1"/>
          </p:nvPr>
        </p:nvSpPr>
        <p:spPr>
          <a:xfrm>
            <a:off x="4428000" y="360000"/>
            <a:ext cx="720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Arial"/>
              <a:buNone/>
              <a:defRPr sz="4800"/>
            </a:lvl1pPr>
            <a:lvl2pPr marL="914400" lvl="1" indent="-2286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⎼"/>
              <a:defRPr/>
            </a:lvl3pPr>
            <a:lvl4pPr marL="1828800" lvl="3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⎼"/>
              <a:defRPr/>
            </a:lvl4pPr>
            <a:lvl5pPr marL="2286000" lvl="4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‣"/>
              <a:defRPr/>
            </a:lvl5pPr>
            <a:lvl6pPr marL="2743200" lvl="5" indent="-342900" algn="l">
              <a:lnSpc>
                <a:spcPct val="90000"/>
              </a:lnSpc>
              <a:spcBef>
                <a:spcPts val="9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5" name="Google Shape;55;p23"/>
          <p:cNvSpPr txBox="1">
            <a:spLocks noGrp="1"/>
          </p:cNvSpPr>
          <p:nvPr>
            <p:ph type="body" idx="7"/>
          </p:nvPr>
        </p:nvSpPr>
        <p:spPr>
          <a:xfrm>
            <a:off x="8460000" y="360000"/>
            <a:ext cx="720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Arial"/>
              <a:buNone/>
              <a:defRPr sz="4800"/>
            </a:lvl1pPr>
            <a:lvl2pPr marL="914400" lvl="1" indent="-2286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⎼"/>
              <a:defRPr/>
            </a:lvl3pPr>
            <a:lvl4pPr marL="1828800" lvl="3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⎼"/>
              <a:defRPr/>
            </a:lvl4pPr>
            <a:lvl5pPr marL="2286000" lvl="4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‣"/>
              <a:defRPr/>
            </a:lvl5pPr>
            <a:lvl6pPr marL="2743200" lvl="5" indent="-342900" algn="l">
              <a:lnSpc>
                <a:spcPct val="90000"/>
              </a:lnSpc>
              <a:spcBef>
                <a:spcPts val="9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6" name="Google Shape;56;p23"/>
          <p:cNvSpPr txBox="1">
            <a:spLocks noGrp="1"/>
          </p:cNvSpPr>
          <p:nvPr>
            <p:ph type="body" idx="8"/>
          </p:nvPr>
        </p:nvSpPr>
        <p:spPr>
          <a:xfrm>
            <a:off x="4500000" y="3324426"/>
            <a:ext cx="720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Arial"/>
              <a:buNone/>
              <a:defRPr sz="4800"/>
            </a:lvl1pPr>
            <a:lvl2pPr marL="914400" lvl="1" indent="-2286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⎼"/>
              <a:defRPr/>
            </a:lvl3pPr>
            <a:lvl4pPr marL="1828800" lvl="3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⎼"/>
              <a:defRPr/>
            </a:lvl4pPr>
            <a:lvl5pPr marL="2286000" lvl="4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‣"/>
              <a:defRPr/>
            </a:lvl5pPr>
            <a:lvl6pPr marL="2743200" lvl="5" indent="-342900" algn="l">
              <a:lnSpc>
                <a:spcPct val="90000"/>
              </a:lnSpc>
              <a:spcBef>
                <a:spcPts val="9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7" name="Google Shape;57;p23"/>
          <p:cNvSpPr txBox="1">
            <a:spLocks noGrp="1"/>
          </p:cNvSpPr>
          <p:nvPr>
            <p:ph type="body" idx="9"/>
          </p:nvPr>
        </p:nvSpPr>
        <p:spPr>
          <a:xfrm>
            <a:off x="8460000" y="3324426"/>
            <a:ext cx="720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Arial"/>
              <a:buNone/>
              <a:defRPr sz="4800"/>
            </a:lvl1pPr>
            <a:lvl2pPr marL="914400" lvl="1" indent="-2286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⎼"/>
              <a:defRPr/>
            </a:lvl3pPr>
            <a:lvl4pPr marL="1828800" lvl="3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⎼"/>
              <a:defRPr/>
            </a:lvl4pPr>
            <a:lvl5pPr marL="2286000" lvl="4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‣"/>
              <a:defRPr/>
            </a:lvl5pPr>
            <a:lvl6pPr marL="2743200" lvl="5" indent="-342900" algn="l">
              <a:lnSpc>
                <a:spcPct val="90000"/>
              </a:lnSpc>
              <a:spcBef>
                <a:spcPts val="9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58" name="Google Shape;58;p23"/>
          <p:cNvSpPr txBox="1">
            <a:spLocks noGrp="1"/>
          </p:cNvSpPr>
          <p:nvPr>
            <p:ph type="body" idx="13"/>
          </p:nvPr>
        </p:nvSpPr>
        <p:spPr>
          <a:xfrm>
            <a:off x="684000" y="3324426"/>
            <a:ext cx="720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Arial"/>
              <a:buNone/>
              <a:defRPr sz="4800"/>
            </a:lvl1pPr>
            <a:lvl2pPr marL="914400" lvl="1" indent="-2286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⎼"/>
              <a:defRPr/>
            </a:lvl3pPr>
            <a:lvl4pPr marL="1828800" lvl="3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⎼"/>
              <a:defRPr/>
            </a:lvl4pPr>
            <a:lvl5pPr marL="2286000" lvl="4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‣"/>
              <a:defRPr/>
            </a:lvl5pPr>
            <a:lvl6pPr marL="2743200" lvl="5" indent="-342900" algn="l">
              <a:lnSpc>
                <a:spcPct val="90000"/>
              </a:lnSpc>
              <a:spcBef>
                <a:spcPts val="9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1061675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 cover_2">
  <p:cSld name="Back cover_2">
    <p:bg>
      <p:bgPr>
        <a:solidFill>
          <a:schemeClr val="lt2"/>
        </a:solidFill>
        <a:effectLst/>
      </p:bgPr>
    </p:bg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" name="Google Shape;60;p24" descr="A picture containing room, tabl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835764" y="540000"/>
            <a:ext cx="1800862" cy="1462551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24"/>
          <p:cNvSpPr txBox="1">
            <a:spLocks noGrp="1"/>
          </p:cNvSpPr>
          <p:nvPr>
            <p:ph type="body" idx="1"/>
          </p:nvPr>
        </p:nvSpPr>
        <p:spPr>
          <a:xfrm>
            <a:off x="539750" y="720000"/>
            <a:ext cx="6481763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SzPts val="4800"/>
              <a:buFont typeface="Arial"/>
              <a:buNone/>
              <a:defRPr sz="4800"/>
            </a:lvl1pPr>
            <a:lvl2pPr marL="914400" lvl="1" indent="-228600" algn="l">
              <a:lnSpc>
                <a:spcPct val="120000"/>
              </a:lnSpc>
              <a:spcBef>
                <a:spcPts val="5200"/>
              </a:spcBef>
              <a:spcAft>
                <a:spcPts val="0"/>
              </a:spcAft>
              <a:buSzPts val="2200"/>
              <a:buFont typeface="Arial"/>
              <a:buNone/>
              <a:defRPr sz="2200" b="1"/>
            </a:lvl2pPr>
            <a:lvl3pPr marL="1371600" lvl="2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3pPr>
            <a:lvl4pPr marL="1828800" lvl="3" indent="-342900" algn="l">
              <a:lnSpc>
                <a:spcPct val="105555"/>
              </a:lnSpc>
              <a:spcBef>
                <a:spcPts val="0"/>
              </a:spcBef>
              <a:spcAft>
                <a:spcPts val="0"/>
              </a:spcAft>
              <a:buSzPts val="1800"/>
              <a:buChar char="⎼"/>
              <a:defRPr/>
            </a:lvl4pPr>
            <a:lvl5pPr marL="2286000" lvl="4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‣"/>
              <a:defRPr/>
            </a:lvl5pPr>
            <a:lvl6pPr marL="2743200" lvl="5" indent="-342900" algn="l">
              <a:lnSpc>
                <a:spcPct val="90000"/>
              </a:lnSpc>
              <a:spcBef>
                <a:spcPts val="9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2" name="Google Shape;62;p24"/>
          <p:cNvSpPr txBox="1">
            <a:spLocks noGrp="1"/>
          </p:cNvSpPr>
          <p:nvPr>
            <p:ph type="body" idx="2"/>
          </p:nvPr>
        </p:nvSpPr>
        <p:spPr>
          <a:xfrm>
            <a:off x="539749" y="2160000"/>
            <a:ext cx="6481763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2727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None/>
              <a:defRPr sz="220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122727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None/>
              <a:defRPr sz="2200"/>
            </a:lvl2pPr>
            <a:lvl3pPr marL="1371600" lvl="2" indent="-228600" algn="l">
              <a:lnSpc>
                <a:spcPct val="122727"/>
              </a:lnSpc>
              <a:spcBef>
                <a:spcPts val="4050"/>
              </a:spcBef>
              <a:spcAft>
                <a:spcPts val="0"/>
              </a:spcAft>
              <a:buSzPts val="2200"/>
              <a:buNone/>
              <a:defRPr sz="2200" b="1">
                <a:solidFill>
                  <a:schemeClr val="accent3"/>
                </a:solidFill>
              </a:defRPr>
            </a:lvl3pPr>
            <a:lvl4pPr marL="1828800" lvl="3" indent="-228600" algn="l">
              <a:lnSpc>
                <a:spcPct val="122727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4pPr>
            <a:lvl5pPr marL="2286000" lvl="4" indent="-228600" algn="l">
              <a:lnSpc>
                <a:spcPct val="122727"/>
              </a:lnSpc>
              <a:spcBef>
                <a:spcPts val="0"/>
              </a:spcBef>
              <a:spcAft>
                <a:spcPts val="0"/>
              </a:spcAft>
              <a:buSzPts val="2200"/>
              <a:buNone/>
              <a:defRPr sz="2200"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1310007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Picture with Caption">
  <p:cSld name="6_Picture with Caption">
    <p:bg>
      <p:bgPr>
        <a:solidFill>
          <a:schemeClr val="accent4"/>
        </a:solidFill>
        <a:effectLst/>
      </p:bgPr>
    </p:bg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5"/>
          <p:cNvSpPr>
            <a:spLocks noGrp="1"/>
          </p:cNvSpPr>
          <p:nvPr>
            <p:ph type="pic" idx="2"/>
          </p:nvPr>
        </p:nvSpPr>
        <p:spPr>
          <a:xfrm>
            <a:off x="6411600" y="0"/>
            <a:ext cx="57804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65" name="Google Shape;65;p25"/>
          <p:cNvSpPr txBox="1">
            <a:spLocks noGrp="1"/>
          </p:cNvSpPr>
          <p:nvPr>
            <p:ph type="title"/>
          </p:nvPr>
        </p:nvSpPr>
        <p:spPr>
          <a:xfrm>
            <a:off x="539998" y="540000"/>
            <a:ext cx="342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5"/>
          <p:cNvSpPr txBox="1">
            <a:spLocks noGrp="1"/>
          </p:cNvSpPr>
          <p:nvPr>
            <p:ph type="body" idx="1"/>
          </p:nvPr>
        </p:nvSpPr>
        <p:spPr>
          <a:xfrm>
            <a:off x="6771600" y="6174000"/>
            <a:ext cx="36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67" name="Google Shape;67;p25"/>
          <p:cNvCxnSpPr/>
          <p:nvPr/>
        </p:nvCxnSpPr>
        <p:spPr>
          <a:xfrm>
            <a:off x="540000" y="2304000"/>
            <a:ext cx="720000" cy="0"/>
          </a:xfrm>
          <a:prstGeom prst="straightConnector1">
            <a:avLst/>
          </a:prstGeom>
          <a:noFill/>
          <a:ln w="50800" cap="flat" cmpd="sng">
            <a:solidFill>
              <a:srgbClr val="651C32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68" name="Google Shape;68;p25"/>
          <p:cNvSpPr txBox="1">
            <a:spLocks noGrp="1"/>
          </p:cNvSpPr>
          <p:nvPr>
            <p:ph type="body" idx="3"/>
          </p:nvPr>
        </p:nvSpPr>
        <p:spPr>
          <a:xfrm>
            <a:off x="539750" y="2520000"/>
            <a:ext cx="4860000" cy="3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2727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None/>
              <a:defRPr sz="2200"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2727"/>
              </a:lnSpc>
              <a:spcBef>
                <a:spcPts val="1350"/>
              </a:spcBef>
              <a:spcAft>
                <a:spcPts val="0"/>
              </a:spcAft>
              <a:buSzPts val="2200"/>
              <a:buFont typeface="Arial"/>
              <a:buNone/>
              <a:defRPr sz="2200">
                <a:solidFill>
                  <a:schemeClr val="lt1"/>
                </a:solidFill>
              </a:defRPr>
            </a:lvl2pPr>
            <a:lvl3pPr marL="1371600" lvl="2" indent="-368300" algn="l">
              <a:lnSpc>
                <a:spcPct val="122727"/>
              </a:lnSpc>
              <a:spcBef>
                <a:spcPts val="1350"/>
              </a:spcBef>
              <a:spcAft>
                <a:spcPts val="0"/>
              </a:spcAft>
              <a:buClr>
                <a:srgbClr val="FFB3AB"/>
              </a:buClr>
              <a:buSzPts val="2200"/>
              <a:buFont typeface="Arial"/>
              <a:buChar char="•"/>
              <a:defRPr sz="2200">
                <a:solidFill>
                  <a:schemeClr val="lt1"/>
                </a:solidFill>
              </a:defRPr>
            </a:lvl3pPr>
            <a:lvl4pPr marL="1828800" lvl="3" indent="-368300" algn="l">
              <a:lnSpc>
                <a:spcPct val="122727"/>
              </a:lnSpc>
              <a:spcBef>
                <a:spcPts val="1350"/>
              </a:spcBef>
              <a:spcAft>
                <a:spcPts val="0"/>
              </a:spcAft>
              <a:buClr>
                <a:srgbClr val="FFB3AB"/>
              </a:buClr>
              <a:buSzPts val="2200"/>
              <a:buChar char="⎼"/>
              <a:defRPr sz="2200">
                <a:solidFill>
                  <a:schemeClr val="lt1"/>
                </a:solidFill>
              </a:defRPr>
            </a:lvl4pPr>
            <a:lvl5pPr marL="2286000" lvl="4" indent="-368300" algn="l">
              <a:lnSpc>
                <a:spcPct val="122727"/>
              </a:lnSpc>
              <a:spcBef>
                <a:spcPts val="1350"/>
              </a:spcBef>
              <a:spcAft>
                <a:spcPts val="0"/>
              </a:spcAft>
              <a:buClr>
                <a:srgbClr val="FFB3AB"/>
              </a:buClr>
              <a:buSzPts val="2200"/>
              <a:buChar char="‣"/>
              <a:defRPr sz="22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9" name="Google Shape;69;p25"/>
          <p:cNvSpPr>
            <a:spLocks noGrp="1"/>
          </p:cNvSpPr>
          <p:nvPr>
            <p:ph type="pic" idx="4"/>
          </p:nvPr>
        </p:nvSpPr>
        <p:spPr>
          <a:xfrm>
            <a:off x="4212000" y="539750"/>
            <a:ext cx="1800000" cy="162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344541876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_sub-heading" type="twoTxTwoObj">
  <p:cSld name="Two content_sub-heading">
    <p:bg>
      <p:bgPr>
        <a:solidFill>
          <a:schemeClr val="lt2"/>
        </a:solidFill>
        <a:effectLst/>
      </p:bgPr>
    </p:bg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26" descr="A close up of a logo&#10;&#10;Description automatically generated"/>
          <p:cNvPicPr preferRelativeResize="0"/>
          <p:nvPr/>
        </p:nvPicPr>
        <p:blipFill rotWithShape="1">
          <a:blip r:embed="rId2">
            <a:alphaModFix amt="60000"/>
          </a:blip>
          <a:srcRect/>
          <a:stretch/>
        </p:blipFill>
        <p:spPr>
          <a:xfrm>
            <a:off x="-318722" y="4626000"/>
            <a:ext cx="1333443" cy="1333443"/>
          </a:xfrm>
          <a:prstGeom prst="rect">
            <a:avLst/>
          </a:prstGeom>
          <a:noFill/>
          <a:ln>
            <a:noFill/>
          </a:ln>
        </p:spPr>
      </p:pic>
      <p:pic>
        <p:nvPicPr>
          <p:cNvPr id="72" name="Google Shape;72;p26" descr="A close up of a logo&#10;&#10;Description automatically generated"/>
          <p:cNvPicPr preferRelativeResize="0"/>
          <p:nvPr/>
        </p:nvPicPr>
        <p:blipFill rotWithShape="1">
          <a:blip r:embed="rId3">
            <a:alphaModFix amt="40000"/>
          </a:blip>
          <a:srcRect/>
          <a:stretch/>
        </p:blipFill>
        <p:spPr>
          <a:xfrm>
            <a:off x="8460000" y="-1435649"/>
            <a:ext cx="4864649" cy="4864649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26"/>
          <p:cNvSpPr txBox="1">
            <a:spLocks noGrp="1"/>
          </p:cNvSpPr>
          <p:nvPr>
            <p:ph type="title"/>
          </p:nvPr>
        </p:nvSpPr>
        <p:spPr>
          <a:xfrm>
            <a:off x="540000" y="540000"/>
            <a:ext cx="7920000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88888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26"/>
          <p:cNvSpPr txBox="1">
            <a:spLocks noGrp="1"/>
          </p:cNvSpPr>
          <p:nvPr>
            <p:ph type="body" idx="1"/>
          </p:nvPr>
        </p:nvSpPr>
        <p:spPr>
          <a:xfrm>
            <a:off x="539999" y="1800000"/>
            <a:ext cx="5364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None/>
              <a:defRPr sz="1500" b="1" cap="none"/>
            </a:lvl1pPr>
            <a:lvl2pPr marL="914400" lvl="1" indent="-22860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18750"/>
              </a:lnSpc>
              <a:spcBef>
                <a:spcPts val="95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18750"/>
              </a:lnSpc>
              <a:spcBef>
                <a:spcPts val="95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9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5" name="Google Shape;75;p26"/>
          <p:cNvSpPr txBox="1">
            <a:spLocks noGrp="1"/>
          </p:cNvSpPr>
          <p:nvPr>
            <p:ph type="body" idx="2"/>
          </p:nvPr>
        </p:nvSpPr>
        <p:spPr>
          <a:xfrm>
            <a:off x="540000" y="2376000"/>
            <a:ext cx="5364000" cy="35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5555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2286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30200" algn="l">
              <a:lnSpc>
                <a:spcPct val="118750"/>
              </a:lnSpc>
              <a:spcBef>
                <a:spcPts val="950"/>
              </a:spcBef>
              <a:spcAft>
                <a:spcPts val="0"/>
              </a:spcAft>
              <a:buSzPts val="1600"/>
              <a:buFont typeface="Arial"/>
              <a:buChar char="•"/>
              <a:defRPr/>
            </a:lvl3pPr>
            <a:lvl4pPr marL="1828800" lvl="3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⎼"/>
              <a:defRPr/>
            </a:lvl4pPr>
            <a:lvl5pPr marL="2286000" lvl="4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‣"/>
              <a:defRPr/>
            </a:lvl5pPr>
            <a:lvl6pPr marL="2743200" lvl="5" indent="-342900" algn="l">
              <a:lnSpc>
                <a:spcPct val="90000"/>
              </a:lnSpc>
              <a:spcBef>
                <a:spcPts val="9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6" name="Google Shape;76;p26"/>
          <p:cNvSpPr txBox="1">
            <a:spLocks noGrp="1"/>
          </p:cNvSpPr>
          <p:nvPr>
            <p:ph type="body" idx="3"/>
          </p:nvPr>
        </p:nvSpPr>
        <p:spPr>
          <a:xfrm>
            <a:off x="6288002" y="1800000"/>
            <a:ext cx="5364000" cy="5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500"/>
              <a:buFont typeface="Arial"/>
              <a:buNone/>
              <a:defRPr sz="1500" b="1" cap="none"/>
            </a:lvl1pPr>
            <a:lvl2pPr marL="914400" lvl="1" indent="-228600" algn="l">
              <a:lnSpc>
                <a:spcPct val="95000"/>
              </a:lnSpc>
              <a:spcBef>
                <a:spcPts val="900"/>
              </a:spcBef>
              <a:spcAft>
                <a:spcPts val="0"/>
              </a:spcAft>
              <a:buSzPts val="2000"/>
              <a:buFont typeface="Arial"/>
              <a:buNone/>
              <a:defRPr sz="2000" b="1"/>
            </a:lvl2pPr>
            <a:lvl3pPr marL="1371600" lvl="2" indent="-2286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None/>
              <a:defRPr sz="1800" b="1"/>
            </a:lvl3pPr>
            <a:lvl4pPr marL="1828800" lvl="3" indent="-228600" algn="l">
              <a:lnSpc>
                <a:spcPct val="118750"/>
              </a:lnSpc>
              <a:spcBef>
                <a:spcPts val="950"/>
              </a:spcBef>
              <a:spcAft>
                <a:spcPts val="0"/>
              </a:spcAft>
              <a:buSzPts val="1600"/>
              <a:buNone/>
              <a:defRPr sz="1600" b="1"/>
            </a:lvl4pPr>
            <a:lvl5pPr marL="2286000" lvl="4" indent="-228600" algn="l">
              <a:lnSpc>
                <a:spcPct val="118750"/>
              </a:lnSpc>
              <a:spcBef>
                <a:spcPts val="950"/>
              </a:spcBef>
              <a:spcAft>
                <a:spcPts val="0"/>
              </a:spcAft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95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77" name="Google Shape;77;p26"/>
          <p:cNvSpPr txBox="1">
            <a:spLocks noGrp="1"/>
          </p:cNvSpPr>
          <p:nvPr>
            <p:ph type="body" idx="4"/>
          </p:nvPr>
        </p:nvSpPr>
        <p:spPr>
          <a:xfrm>
            <a:off x="6288002" y="2376000"/>
            <a:ext cx="5364000" cy="352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5555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marL="914400" lvl="1" indent="-2286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30200" algn="l">
              <a:lnSpc>
                <a:spcPct val="118750"/>
              </a:lnSpc>
              <a:spcBef>
                <a:spcPts val="950"/>
              </a:spcBef>
              <a:spcAft>
                <a:spcPts val="0"/>
              </a:spcAft>
              <a:buSzPts val="1600"/>
              <a:buFont typeface="Arial"/>
              <a:buChar char="•"/>
              <a:defRPr/>
            </a:lvl3pPr>
            <a:lvl4pPr marL="1828800" lvl="3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⎼"/>
              <a:defRPr/>
            </a:lvl4pPr>
            <a:lvl5pPr marL="2286000" lvl="4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‣"/>
              <a:defRPr/>
            </a:lvl5pPr>
            <a:lvl6pPr marL="2743200" lvl="5" indent="-342900" algn="l">
              <a:lnSpc>
                <a:spcPct val="90000"/>
              </a:lnSpc>
              <a:spcBef>
                <a:spcPts val="9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78" name="Google Shape;78;p26"/>
          <p:cNvCxnSpPr/>
          <p:nvPr/>
        </p:nvCxnSpPr>
        <p:spPr>
          <a:xfrm>
            <a:off x="540000" y="2232000"/>
            <a:ext cx="720000" cy="0"/>
          </a:xfrm>
          <a:prstGeom prst="straightConnector1">
            <a:avLst/>
          </a:prstGeom>
          <a:noFill/>
          <a:ln w="508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79" name="Google Shape;79;p26"/>
          <p:cNvCxnSpPr/>
          <p:nvPr/>
        </p:nvCxnSpPr>
        <p:spPr>
          <a:xfrm>
            <a:off x="6289200" y="2232000"/>
            <a:ext cx="720000" cy="0"/>
          </a:xfrm>
          <a:prstGeom prst="straightConnector1">
            <a:avLst/>
          </a:prstGeom>
          <a:noFill/>
          <a:ln w="508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  <p:extLst>
      <p:ext uri="{BB962C8B-B14F-4D97-AF65-F5344CB8AC3E}">
        <p14:creationId xmlns:p14="http://schemas.microsoft.com/office/powerpoint/2010/main" val="209395347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>
  <p:cSld name="1_Blank">
    <p:bg>
      <p:bgPr>
        <a:solidFill>
          <a:schemeClr val="accent1"/>
        </a:solidFill>
        <a:effectLst/>
      </p:bgPr>
    </p:bg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878472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C components and title">
  <p:cSld name="NC components and title">
    <p:bg>
      <p:bgPr>
        <a:solidFill>
          <a:schemeClr val="lt2"/>
        </a:solidFill>
        <a:effectLst/>
      </p:bgPr>
    </p:bg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" name="Google Shape;82;p28" descr="A close up of a logo&#10;&#10;Description automatically generated"/>
          <p:cNvPicPr preferRelativeResize="0"/>
          <p:nvPr/>
        </p:nvPicPr>
        <p:blipFill rotWithShape="1">
          <a:blip r:embed="rId2">
            <a:alphaModFix amt="20000"/>
          </a:blip>
          <a:srcRect/>
          <a:stretch/>
        </p:blipFill>
        <p:spPr>
          <a:xfrm>
            <a:off x="8316000" y="3502800"/>
            <a:ext cx="545211" cy="510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3" name="Google Shape;83;p28" descr="A picture containing drawing&#10;&#10;Description automatically generated"/>
          <p:cNvPicPr preferRelativeResize="0"/>
          <p:nvPr/>
        </p:nvPicPr>
        <p:blipFill rotWithShape="1">
          <a:blip r:embed="rId3">
            <a:alphaModFix amt="15000"/>
          </a:blip>
          <a:srcRect/>
          <a:stretch/>
        </p:blipFill>
        <p:spPr>
          <a:xfrm>
            <a:off x="4356000" y="3502800"/>
            <a:ext cx="545211" cy="510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28" descr="A picture containing drawing&#10;&#10;Description automatically generated"/>
          <p:cNvPicPr preferRelativeResize="0"/>
          <p:nvPr/>
        </p:nvPicPr>
        <p:blipFill rotWithShape="1">
          <a:blip r:embed="rId4">
            <a:alphaModFix amt="25000"/>
          </a:blip>
          <a:srcRect/>
          <a:stretch/>
        </p:blipFill>
        <p:spPr>
          <a:xfrm>
            <a:off x="8316000" y="539999"/>
            <a:ext cx="545211" cy="510921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28" descr="A picture containing drawing&#10;&#10;Description automatically generated"/>
          <p:cNvPicPr preferRelativeResize="0"/>
          <p:nvPr/>
        </p:nvPicPr>
        <p:blipFill rotWithShape="1">
          <a:blip r:embed="rId5">
            <a:alphaModFix amt="20000"/>
          </a:blip>
          <a:srcRect/>
          <a:stretch/>
        </p:blipFill>
        <p:spPr>
          <a:xfrm>
            <a:off x="4356000" y="540000"/>
            <a:ext cx="545211" cy="510921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28"/>
          <p:cNvSpPr txBox="1">
            <a:spLocks noGrp="1"/>
          </p:cNvSpPr>
          <p:nvPr>
            <p:ph type="title"/>
          </p:nvPr>
        </p:nvSpPr>
        <p:spPr>
          <a:xfrm>
            <a:off x="539999" y="540000"/>
            <a:ext cx="3240000" cy="25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28"/>
          <p:cNvSpPr>
            <a:spLocks noGrp="1"/>
          </p:cNvSpPr>
          <p:nvPr>
            <p:ph type="pic" idx="2"/>
          </p:nvPr>
        </p:nvSpPr>
        <p:spPr>
          <a:xfrm>
            <a:off x="4752000" y="540000"/>
            <a:ext cx="2880000" cy="2520000"/>
          </a:xfrm>
          <a:prstGeom prst="rect">
            <a:avLst/>
          </a:prstGeom>
          <a:noFill/>
          <a:ln>
            <a:noFill/>
          </a:ln>
        </p:spPr>
      </p:sp>
      <p:sp>
        <p:nvSpPr>
          <p:cNvPr id="88" name="Google Shape;88;p28"/>
          <p:cNvSpPr>
            <a:spLocks noGrp="1"/>
          </p:cNvSpPr>
          <p:nvPr>
            <p:ph type="pic" idx="3"/>
          </p:nvPr>
        </p:nvSpPr>
        <p:spPr>
          <a:xfrm>
            <a:off x="8712000" y="540000"/>
            <a:ext cx="2880000" cy="2520000"/>
          </a:xfrm>
          <a:prstGeom prst="rect">
            <a:avLst/>
          </a:prstGeom>
          <a:noFill/>
          <a:ln>
            <a:noFill/>
          </a:ln>
        </p:spPr>
      </p:sp>
      <p:sp>
        <p:nvSpPr>
          <p:cNvPr id="89" name="Google Shape;89;p28"/>
          <p:cNvSpPr>
            <a:spLocks noGrp="1"/>
          </p:cNvSpPr>
          <p:nvPr>
            <p:ph type="pic" idx="4"/>
          </p:nvPr>
        </p:nvSpPr>
        <p:spPr>
          <a:xfrm>
            <a:off x="936000" y="3420000"/>
            <a:ext cx="2880000" cy="25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0" name="Google Shape;90;p28"/>
          <p:cNvSpPr>
            <a:spLocks noGrp="1"/>
          </p:cNvSpPr>
          <p:nvPr>
            <p:ph type="pic" idx="5"/>
          </p:nvPr>
        </p:nvSpPr>
        <p:spPr>
          <a:xfrm>
            <a:off x="4752000" y="3420000"/>
            <a:ext cx="2879997" cy="2520000"/>
          </a:xfrm>
          <a:prstGeom prst="rect">
            <a:avLst/>
          </a:prstGeom>
          <a:noFill/>
          <a:ln>
            <a:noFill/>
          </a:ln>
        </p:spPr>
      </p:sp>
      <p:sp>
        <p:nvSpPr>
          <p:cNvPr id="91" name="Google Shape;91;p28"/>
          <p:cNvSpPr>
            <a:spLocks noGrp="1"/>
          </p:cNvSpPr>
          <p:nvPr>
            <p:ph type="pic" idx="6"/>
          </p:nvPr>
        </p:nvSpPr>
        <p:spPr>
          <a:xfrm>
            <a:off x="8712001" y="3420000"/>
            <a:ext cx="2879996" cy="2520000"/>
          </a:xfrm>
          <a:prstGeom prst="rect">
            <a:avLst/>
          </a:prstGeom>
          <a:noFill/>
          <a:ln>
            <a:noFill/>
          </a:ln>
        </p:spPr>
      </p:sp>
      <p:cxnSp>
        <p:nvCxnSpPr>
          <p:cNvPr id="92" name="Google Shape;92;p28"/>
          <p:cNvCxnSpPr/>
          <p:nvPr/>
        </p:nvCxnSpPr>
        <p:spPr>
          <a:xfrm>
            <a:off x="539999" y="3240000"/>
            <a:ext cx="11232000" cy="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93" name="Google Shape;93;p28"/>
          <p:cNvCxnSpPr/>
          <p:nvPr/>
        </p:nvCxnSpPr>
        <p:spPr>
          <a:xfrm>
            <a:off x="4212000" y="540000"/>
            <a:ext cx="0" cy="540000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94" name="Google Shape;94;p28"/>
          <p:cNvCxnSpPr/>
          <p:nvPr/>
        </p:nvCxnSpPr>
        <p:spPr>
          <a:xfrm>
            <a:off x="8172000" y="540000"/>
            <a:ext cx="0" cy="5400000"/>
          </a:xfrm>
          <a:prstGeom prst="straightConnector1">
            <a:avLst/>
          </a:prstGeom>
          <a:noFill/>
          <a:ln w="12700" cap="flat" cmpd="sng">
            <a:solidFill>
              <a:schemeClr val="dk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95" name="Google Shape;95;p28"/>
          <p:cNvSpPr txBox="1">
            <a:spLocks noGrp="1"/>
          </p:cNvSpPr>
          <p:nvPr>
            <p:ph type="body" idx="1"/>
          </p:nvPr>
        </p:nvSpPr>
        <p:spPr>
          <a:xfrm>
            <a:off x="4428000" y="360000"/>
            <a:ext cx="720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Arial"/>
              <a:buNone/>
              <a:defRPr sz="4800"/>
            </a:lvl1pPr>
            <a:lvl2pPr marL="914400" lvl="1" indent="-2286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⎼"/>
              <a:defRPr/>
            </a:lvl3pPr>
            <a:lvl4pPr marL="1828800" lvl="3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⎼"/>
              <a:defRPr/>
            </a:lvl4pPr>
            <a:lvl5pPr marL="2286000" lvl="4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‣"/>
              <a:defRPr/>
            </a:lvl5pPr>
            <a:lvl6pPr marL="2743200" lvl="5" indent="-342900" algn="l">
              <a:lnSpc>
                <a:spcPct val="90000"/>
              </a:lnSpc>
              <a:spcBef>
                <a:spcPts val="9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6" name="Google Shape;96;p28"/>
          <p:cNvSpPr txBox="1">
            <a:spLocks noGrp="1"/>
          </p:cNvSpPr>
          <p:nvPr>
            <p:ph type="body" idx="7"/>
          </p:nvPr>
        </p:nvSpPr>
        <p:spPr>
          <a:xfrm>
            <a:off x="8460000" y="360000"/>
            <a:ext cx="720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Arial"/>
              <a:buNone/>
              <a:defRPr sz="4800"/>
            </a:lvl1pPr>
            <a:lvl2pPr marL="914400" lvl="1" indent="-2286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⎼"/>
              <a:defRPr/>
            </a:lvl3pPr>
            <a:lvl4pPr marL="1828800" lvl="3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⎼"/>
              <a:defRPr/>
            </a:lvl4pPr>
            <a:lvl5pPr marL="2286000" lvl="4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‣"/>
              <a:defRPr/>
            </a:lvl5pPr>
            <a:lvl6pPr marL="2743200" lvl="5" indent="-342900" algn="l">
              <a:lnSpc>
                <a:spcPct val="90000"/>
              </a:lnSpc>
              <a:spcBef>
                <a:spcPts val="9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7" name="Google Shape;97;p28"/>
          <p:cNvSpPr txBox="1">
            <a:spLocks noGrp="1"/>
          </p:cNvSpPr>
          <p:nvPr>
            <p:ph type="body" idx="8"/>
          </p:nvPr>
        </p:nvSpPr>
        <p:spPr>
          <a:xfrm>
            <a:off x="4500000" y="3324426"/>
            <a:ext cx="720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Arial"/>
              <a:buNone/>
              <a:defRPr sz="4800"/>
            </a:lvl1pPr>
            <a:lvl2pPr marL="914400" lvl="1" indent="-2286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⎼"/>
              <a:defRPr/>
            </a:lvl3pPr>
            <a:lvl4pPr marL="1828800" lvl="3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⎼"/>
              <a:defRPr/>
            </a:lvl4pPr>
            <a:lvl5pPr marL="2286000" lvl="4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‣"/>
              <a:defRPr/>
            </a:lvl5pPr>
            <a:lvl6pPr marL="2743200" lvl="5" indent="-342900" algn="l">
              <a:lnSpc>
                <a:spcPct val="90000"/>
              </a:lnSpc>
              <a:spcBef>
                <a:spcPts val="9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28"/>
          <p:cNvSpPr txBox="1">
            <a:spLocks noGrp="1"/>
          </p:cNvSpPr>
          <p:nvPr>
            <p:ph type="body" idx="9"/>
          </p:nvPr>
        </p:nvSpPr>
        <p:spPr>
          <a:xfrm>
            <a:off x="8460000" y="3324426"/>
            <a:ext cx="720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Arial"/>
              <a:buNone/>
              <a:defRPr sz="4800"/>
            </a:lvl1pPr>
            <a:lvl2pPr marL="914400" lvl="1" indent="-2286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⎼"/>
              <a:defRPr/>
            </a:lvl3pPr>
            <a:lvl4pPr marL="1828800" lvl="3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⎼"/>
              <a:defRPr/>
            </a:lvl4pPr>
            <a:lvl5pPr marL="2286000" lvl="4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‣"/>
              <a:defRPr/>
            </a:lvl5pPr>
            <a:lvl6pPr marL="2743200" lvl="5" indent="-342900" algn="l">
              <a:lnSpc>
                <a:spcPct val="90000"/>
              </a:lnSpc>
              <a:spcBef>
                <a:spcPts val="9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9" name="Google Shape;99;p28" descr="A close up of a logo&#10;&#10;Description automatically generated"/>
          <p:cNvPicPr preferRelativeResize="0"/>
          <p:nvPr/>
        </p:nvPicPr>
        <p:blipFill rotWithShape="1">
          <a:blip r:embed="rId6">
            <a:alphaModFix amt="20000"/>
          </a:blip>
          <a:srcRect/>
          <a:stretch/>
        </p:blipFill>
        <p:spPr>
          <a:xfrm>
            <a:off x="540000" y="3502800"/>
            <a:ext cx="545211" cy="51092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28"/>
          <p:cNvSpPr txBox="1">
            <a:spLocks noGrp="1"/>
          </p:cNvSpPr>
          <p:nvPr>
            <p:ph type="body" idx="13"/>
          </p:nvPr>
        </p:nvSpPr>
        <p:spPr>
          <a:xfrm>
            <a:off x="684000" y="3324426"/>
            <a:ext cx="720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Font typeface="Arial"/>
              <a:buNone/>
              <a:defRPr sz="4800"/>
            </a:lvl1pPr>
            <a:lvl2pPr marL="914400" lvl="1" indent="-2286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None/>
              <a:defRPr/>
            </a:lvl2pPr>
            <a:lvl3pPr marL="1371600" lvl="2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⎼"/>
              <a:defRPr/>
            </a:lvl3pPr>
            <a:lvl4pPr marL="1828800" lvl="3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⎼"/>
              <a:defRPr/>
            </a:lvl4pPr>
            <a:lvl5pPr marL="2286000" lvl="4" indent="-342900" algn="l">
              <a:lnSpc>
                <a:spcPct val="105555"/>
              </a:lnSpc>
              <a:spcBef>
                <a:spcPts val="950"/>
              </a:spcBef>
              <a:spcAft>
                <a:spcPts val="0"/>
              </a:spcAft>
              <a:buSzPts val="1800"/>
              <a:buChar char="‣"/>
              <a:defRPr/>
            </a:lvl5pPr>
            <a:lvl6pPr marL="2743200" lvl="5" indent="-342900" algn="l">
              <a:lnSpc>
                <a:spcPct val="90000"/>
              </a:lnSpc>
              <a:spcBef>
                <a:spcPts val="9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1809364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ategic Action_4">
  <p:cSld name="Strategic Action_4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9"/>
          <p:cNvSpPr/>
          <p:nvPr/>
        </p:nvSpPr>
        <p:spPr>
          <a:xfrm>
            <a:off x="0" y="0"/>
            <a:ext cx="6411600" cy="6858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3" name="Google Shape;103;p29"/>
          <p:cNvSpPr>
            <a:spLocks noGrp="1"/>
          </p:cNvSpPr>
          <p:nvPr>
            <p:ph type="pic" idx="2"/>
          </p:nvPr>
        </p:nvSpPr>
        <p:spPr>
          <a:xfrm>
            <a:off x="6411600" y="0"/>
            <a:ext cx="57804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04" name="Google Shape;104;p29"/>
          <p:cNvSpPr txBox="1">
            <a:spLocks noGrp="1"/>
          </p:cNvSpPr>
          <p:nvPr>
            <p:ph type="title"/>
          </p:nvPr>
        </p:nvSpPr>
        <p:spPr>
          <a:xfrm>
            <a:off x="539999" y="540000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29"/>
          <p:cNvSpPr txBox="1">
            <a:spLocks noGrp="1"/>
          </p:cNvSpPr>
          <p:nvPr>
            <p:ph type="body" idx="1"/>
          </p:nvPr>
        </p:nvSpPr>
        <p:spPr>
          <a:xfrm>
            <a:off x="539750" y="2520000"/>
            <a:ext cx="4860000" cy="3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  <a:defRPr sz="1600"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8750"/>
              </a:lnSpc>
              <a:spcBef>
                <a:spcPts val="950"/>
              </a:spcBef>
              <a:spcAft>
                <a:spcPts val="0"/>
              </a:spcAft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118750"/>
              </a:lnSpc>
              <a:spcBef>
                <a:spcPts val="950"/>
              </a:spcBef>
              <a:spcAft>
                <a:spcPts val="0"/>
              </a:spcAft>
              <a:buClr>
                <a:srgbClr val="FFB3AB"/>
              </a:buClr>
              <a:buSzPts val="1600"/>
              <a:buFont typeface="Arial"/>
              <a:buChar char="•"/>
              <a:defRPr sz="1600">
                <a:solidFill>
                  <a:schemeClr val="lt1"/>
                </a:solidFill>
              </a:defRPr>
            </a:lvl3pPr>
            <a:lvl4pPr marL="1828800" lvl="3" indent="-330200" algn="l">
              <a:lnSpc>
                <a:spcPct val="118750"/>
              </a:lnSpc>
              <a:spcBef>
                <a:spcPts val="950"/>
              </a:spcBef>
              <a:spcAft>
                <a:spcPts val="0"/>
              </a:spcAft>
              <a:buClr>
                <a:srgbClr val="FFB3AB"/>
              </a:buClr>
              <a:buSzPts val="1600"/>
              <a:buChar char="⎼"/>
              <a:defRPr sz="1600">
                <a:solidFill>
                  <a:schemeClr val="lt1"/>
                </a:solidFill>
              </a:defRPr>
            </a:lvl4pPr>
            <a:lvl5pPr marL="2286000" lvl="4" indent="-330200" algn="l">
              <a:lnSpc>
                <a:spcPct val="118750"/>
              </a:lnSpc>
              <a:spcBef>
                <a:spcPts val="950"/>
              </a:spcBef>
              <a:spcAft>
                <a:spcPts val="0"/>
              </a:spcAft>
              <a:buClr>
                <a:srgbClr val="FFB3AB"/>
              </a:buClr>
              <a:buSzPts val="1600"/>
              <a:buChar char="‣"/>
              <a:defRPr sz="16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9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0323984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Key message_5">
  <p:cSld name="Key message_5">
    <p:bg>
      <p:bgPr>
        <a:solidFill>
          <a:schemeClr val="accent5"/>
        </a:solid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Google Shape;107;p30" descr="A close up of a logo&#10;&#10;Description automatically generated"/>
          <p:cNvPicPr preferRelativeResize="0"/>
          <p:nvPr/>
        </p:nvPicPr>
        <p:blipFill rotWithShape="1">
          <a:blip r:embed="rId2">
            <a:alphaModFix amt="15000"/>
          </a:blip>
          <a:srcRect/>
          <a:stretch/>
        </p:blipFill>
        <p:spPr>
          <a:xfrm>
            <a:off x="-5154082" y="341715"/>
            <a:ext cx="10572750" cy="10544175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30"/>
          <p:cNvSpPr txBox="1">
            <a:spLocks noGrp="1"/>
          </p:cNvSpPr>
          <p:nvPr>
            <p:ph type="title"/>
          </p:nvPr>
        </p:nvSpPr>
        <p:spPr>
          <a:xfrm>
            <a:off x="5076000" y="252000"/>
            <a:ext cx="900000" cy="14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D5257"/>
              </a:buClr>
              <a:buSzPts val="10000"/>
              <a:buFont typeface="Arial"/>
              <a:buNone/>
              <a:defRPr sz="10000">
                <a:solidFill>
                  <a:srgbClr val="0D52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9" name="Google Shape;109;p30"/>
          <p:cNvSpPr txBox="1">
            <a:spLocks noGrp="1"/>
          </p:cNvSpPr>
          <p:nvPr>
            <p:ph type="body" idx="1"/>
          </p:nvPr>
        </p:nvSpPr>
        <p:spPr>
          <a:xfrm>
            <a:off x="6048000" y="1980000"/>
            <a:ext cx="5580000" cy="23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3000"/>
              <a:buFont typeface="Arial"/>
              <a:buNone/>
              <a:defRPr sz="3000">
                <a:solidFill>
                  <a:srgbClr val="B7DD79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SzPts val="3000"/>
              <a:buFont typeface="Arial"/>
              <a:buNone/>
              <a:defRPr sz="3000">
                <a:solidFill>
                  <a:srgbClr val="B7DD79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180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B7DD79"/>
                </a:solidFill>
              </a:defRPr>
            </a:lvl3pPr>
            <a:lvl4pPr marL="1828800" lvl="3" indent="-228600" algn="l">
              <a:lnSpc>
                <a:spcPct val="116666"/>
              </a:lnSpc>
              <a:spcBef>
                <a:spcPts val="180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BD472A"/>
                </a:solidFill>
              </a:defRPr>
            </a:lvl4pPr>
            <a:lvl5pPr marL="2286000" lvl="4" indent="-228600" algn="l">
              <a:lnSpc>
                <a:spcPct val="116666"/>
              </a:lnSpc>
              <a:spcBef>
                <a:spcPts val="1750"/>
              </a:spcBef>
              <a:spcAft>
                <a:spcPts val="0"/>
              </a:spcAft>
              <a:buSzPts val="3000"/>
              <a:buNone/>
              <a:defRPr sz="3000">
                <a:solidFill>
                  <a:srgbClr val="BD472A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7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0" name="Google Shape;110;p30"/>
          <p:cNvSpPr txBox="1">
            <a:spLocks noGrp="1"/>
          </p:cNvSpPr>
          <p:nvPr>
            <p:ph type="body" idx="2"/>
          </p:nvPr>
        </p:nvSpPr>
        <p:spPr>
          <a:xfrm>
            <a:off x="6048000" y="530224"/>
            <a:ext cx="5580000" cy="12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2727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None/>
              <a:defRPr sz="22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2727"/>
              </a:lnSpc>
              <a:spcBef>
                <a:spcPts val="1350"/>
              </a:spcBef>
              <a:spcAft>
                <a:spcPts val="0"/>
              </a:spcAft>
              <a:buSzPts val="2200"/>
              <a:buFont typeface="Arial"/>
              <a:buNone/>
              <a:defRPr sz="22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22727"/>
              </a:lnSpc>
              <a:spcBef>
                <a:spcPts val="135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22727"/>
              </a:lnSpc>
              <a:spcBef>
                <a:spcPts val="135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22727"/>
              </a:lnSpc>
              <a:spcBef>
                <a:spcPts val="1350"/>
              </a:spcBef>
              <a:spcAft>
                <a:spcPts val="0"/>
              </a:spcAft>
              <a:buSzPts val="2200"/>
              <a:buNone/>
              <a:defRPr sz="22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1" name="Google Shape;111;p30"/>
          <p:cNvSpPr txBox="1">
            <a:spLocks noGrp="1"/>
          </p:cNvSpPr>
          <p:nvPr>
            <p:ph type="body" idx="3"/>
          </p:nvPr>
        </p:nvSpPr>
        <p:spPr>
          <a:xfrm>
            <a:off x="6048000" y="5364000"/>
            <a:ext cx="3240000" cy="10799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  <a:defRPr>
                <a:solidFill>
                  <a:srgbClr val="0D5257"/>
                </a:solidFill>
              </a:defRPr>
            </a:lvl1pPr>
            <a:lvl2pPr marL="914400" lvl="1" indent="-22860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  <a:defRPr b="1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b="1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2" name="Google Shape;112;p30"/>
          <p:cNvSpPr txBox="1">
            <a:spLocks noGrp="1"/>
          </p:cNvSpPr>
          <p:nvPr>
            <p:ph type="body" idx="4"/>
          </p:nvPr>
        </p:nvSpPr>
        <p:spPr>
          <a:xfrm>
            <a:off x="539999" y="5724000"/>
            <a:ext cx="4320000" cy="72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0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18750"/>
              </a:lnSpc>
              <a:spcBef>
                <a:spcPts val="950"/>
              </a:spcBef>
              <a:spcAft>
                <a:spcPts val="0"/>
              </a:spcAft>
              <a:buSzPts val="1600"/>
              <a:buNone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9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113" name="Google Shape;113;p30" descr="A picture containing devic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329420" y="4335620"/>
            <a:ext cx="2862580" cy="2524760"/>
          </a:xfrm>
          <a:prstGeom prst="rect">
            <a:avLst/>
          </a:prstGeom>
          <a:noFill/>
          <a:ln>
            <a:noFill/>
          </a:ln>
        </p:spPr>
      </p:pic>
      <p:sp>
        <p:nvSpPr>
          <p:cNvPr id="114" name="Google Shape;114;p30"/>
          <p:cNvSpPr>
            <a:spLocks noGrp="1"/>
          </p:cNvSpPr>
          <p:nvPr>
            <p:ph type="pic" idx="5"/>
          </p:nvPr>
        </p:nvSpPr>
        <p:spPr>
          <a:xfrm flipH="1">
            <a:off x="318933" y="310153"/>
            <a:ext cx="4806223" cy="4478722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1173826202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ategic Action_1">
  <p:cSld name="Strategic Action_1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31"/>
          <p:cNvSpPr/>
          <p:nvPr/>
        </p:nvSpPr>
        <p:spPr>
          <a:xfrm>
            <a:off x="0" y="0"/>
            <a:ext cx="6411600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7" name="Google Shape;117;p31"/>
          <p:cNvSpPr>
            <a:spLocks noGrp="1"/>
          </p:cNvSpPr>
          <p:nvPr>
            <p:ph type="pic" idx="2"/>
          </p:nvPr>
        </p:nvSpPr>
        <p:spPr>
          <a:xfrm>
            <a:off x="6411600" y="0"/>
            <a:ext cx="57804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18" name="Google Shape;118;p31"/>
          <p:cNvSpPr txBox="1">
            <a:spLocks noGrp="1"/>
          </p:cNvSpPr>
          <p:nvPr>
            <p:ph type="title"/>
          </p:nvPr>
        </p:nvSpPr>
        <p:spPr>
          <a:xfrm>
            <a:off x="539999" y="540000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31"/>
          <p:cNvSpPr txBox="1">
            <a:spLocks noGrp="1"/>
          </p:cNvSpPr>
          <p:nvPr>
            <p:ph type="body" idx="1"/>
          </p:nvPr>
        </p:nvSpPr>
        <p:spPr>
          <a:xfrm>
            <a:off x="539750" y="2520000"/>
            <a:ext cx="4860000" cy="3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  <a:defRPr sz="1600"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8750"/>
              </a:lnSpc>
              <a:spcBef>
                <a:spcPts val="950"/>
              </a:spcBef>
              <a:spcAft>
                <a:spcPts val="0"/>
              </a:spcAft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118750"/>
              </a:lnSpc>
              <a:spcBef>
                <a:spcPts val="950"/>
              </a:spcBef>
              <a:spcAft>
                <a:spcPts val="0"/>
              </a:spcAft>
              <a:buClr>
                <a:srgbClr val="B7DD79"/>
              </a:buClr>
              <a:buSzPts val="1600"/>
              <a:buFont typeface="Arial"/>
              <a:buChar char="•"/>
              <a:defRPr sz="1600">
                <a:solidFill>
                  <a:schemeClr val="lt1"/>
                </a:solidFill>
              </a:defRPr>
            </a:lvl3pPr>
            <a:lvl4pPr marL="1828800" lvl="3" indent="-330200" algn="l">
              <a:lnSpc>
                <a:spcPct val="118750"/>
              </a:lnSpc>
              <a:spcBef>
                <a:spcPts val="950"/>
              </a:spcBef>
              <a:spcAft>
                <a:spcPts val="0"/>
              </a:spcAft>
              <a:buClr>
                <a:srgbClr val="B7DD79"/>
              </a:buClr>
              <a:buSzPts val="1600"/>
              <a:buChar char="⎼"/>
              <a:defRPr sz="1600">
                <a:solidFill>
                  <a:schemeClr val="lt1"/>
                </a:solidFill>
              </a:defRPr>
            </a:lvl4pPr>
            <a:lvl5pPr marL="2286000" lvl="4" indent="-330200" algn="l">
              <a:lnSpc>
                <a:spcPct val="118750"/>
              </a:lnSpc>
              <a:spcBef>
                <a:spcPts val="950"/>
              </a:spcBef>
              <a:spcAft>
                <a:spcPts val="0"/>
              </a:spcAft>
              <a:buClr>
                <a:srgbClr val="B7DD79"/>
              </a:buClr>
              <a:buSzPts val="1600"/>
              <a:buChar char="‣"/>
              <a:defRPr sz="16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9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4517109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ategic Action_5">
  <p:cSld name="Strategic Action_5"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32"/>
          <p:cNvSpPr/>
          <p:nvPr/>
        </p:nvSpPr>
        <p:spPr>
          <a:xfrm>
            <a:off x="0" y="0"/>
            <a:ext cx="64116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2" name="Google Shape;122;p32"/>
          <p:cNvSpPr>
            <a:spLocks noGrp="1"/>
          </p:cNvSpPr>
          <p:nvPr>
            <p:ph type="pic" idx="2"/>
          </p:nvPr>
        </p:nvSpPr>
        <p:spPr>
          <a:xfrm>
            <a:off x="6411600" y="0"/>
            <a:ext cx="57804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23" name="Google Shape;123;p32"/>
          <p:cNvSpPr txBox="1">
            <a:spLocks noGrp="1"/>
          </p:cNvSpPr>
          <p:nvPr>
            <p:ph type="title"/>
          </p:nvPr>
        </p:nvSpPr>
        <p:spPr>
          <a:xfrm>
            <a:off x="539999" y="540000"/>
            <a:ext cx="432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32"/>
          <p:cNvSpPr txBox="1">
            <a:spLocks noGrp="1"/>
          </p:cNvSpPr>
          <p:nvPr>
            <p:ph type="body" idx="1"/>
          </p:nvPr>
        </p:nvSpPr>
        <p:spPr>
          <a:xfrm>
            <a:off x="539750" y="2520000"/>
            <a:ext cx="4860000" cy="3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  <a:defRPr sz="1600"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8750"/>
              </a:lnSpc>
              <a:spcBef>
                <a:spcPts val="950"/>
              </a:spcBef>
              <a:spcAft>
                <a:spcPts val="0"/>
              </a:spcAft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118750"/>
              </a:lnSpc>
              <a:spcBef>
                <a:spcPts val="950"/>
              </a:spcBef>
              <a:spcAft>
                <a:spcPts val="0"/>
              </a:spcAft>
              <a:buClr>
                <a:srgbClr val="FFC72C"/>
              </a:buClr>
              <a:buSzPts val="1600"/>
              <a:buFont typeface="Arial"/>
              <a:buChar char="•"/>
              <a:defRPr sz="1600">
                <a:solidFill>
                  <a:schemeClr val="lt1"/>
                </a:solidFill>
              </a:defRPr>
            </a:lvl3pPr>
            <a:lvl4pPr marL="1828800" lvl="3" indent="-330200" algn="l">
              <a:lnSpc>
                <a:spcPct val="118750"/>
              </a:lnSpc>
              <a:spcBef>
                <a:spcPts val="950"/>
              </a:spcBef>
              <a:spcAft>
                <a:spcPts val="0"/>
              </a:spcAft>
              <a:buClr>
                <a:srgbClr val="FFC72C"/>
              </a:buClr>
              <a:buSzPts val="1600"/>
              <a:buChar char="⎼"/>
              <a:defRPr sz="1600">
                <a:solidFill>
                  <a:schemeClr val="lt1"/>
                </a:solidFill>
              </a:defRPr>
            </a:lvl4pPr>
            <a:lvl5pPr marL="2286000" lvl="4" indent="-330200" algn="l">
              <a:lnSpc>
                <a:spcPct val="118750"/>
              </a:lnSpc>
              <a:spcBef>
                <a:spcPts val="950"/>
              </a:spcBef>
              <a:spcAft>
                <a:spcPts val="0"/>
              </a:spcAft>
              <a:buClr>
                <a:srgbClr val="FFC72C"/>
              </a:buClr>
              <a:buSzPts val="1600"/>
              <a:buChar char="‣"/>
              <a:defRPr sz="16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9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4130727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trategic Action_2">
  <p:cSld name="Strategic Action_2"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33"/>
          <p:cNvSpPr/>
          <p:nvPr/>
        </p:nvSpPr>
        <p:spPr>
          <a:xfrm>
            <a:off x="0" y="0"/>
            <a:ext cx="64116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7" name="Google Shape;127;p33"/>
          <p:cNvSpPr>
            <a:spLocks noGrp="1"/>
          </p:cNvSpPr>
          <p:nvPr>
            <p:ph type="pic" idx="2"/>
          </p:nvPr>
        </p:nvSpPr>
        <p:spPr>
          <a:xfrm>
            <a:off x="6411600" y="0"/>
            <a:ext cx="5780400" cy="6858000"/>
          </a:xfrm>
          <a:prstGeom prst="rect">
            <a:avLst/>
          </a:prstGeom>
          <a:noFill/>
          <a:ln>
            <a:noFill/>
          </a:ln>
        </p:spPr>
      </p:sp>
      <p:sp>
        <p:nvSpPr>
          <p:cNvPr id="128" name="Google Shape;128;p33"/>
          <p:cNvSpPr txBox="1">
            <a:spLocks noGrp="1"/>
          </p:cNvSpPr>
          <p:nvPr>
            <p:ph type="title"/>
          </p:nvPr>
        </p:nvSpPr>
        <p:spPr>
          <a:xfrm>
            <a:off x="539999" y="540000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9" name="Google Shape;129;p33"/>
          <p:cNvSpPr txBox="1">
            <a:spLocks noGrp="1"/>
          </p:cNvSpPr>
          <p:nvPr>
            <p:ph type="body" idx="1"/>
          </p:nvPr>
        </p:nvSpPr>
        <p:spPr>
          <a:xfrm>
            <a:off x="539750" y="2520000"/>
            <a:ext cx="4860000" cy="3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SzPts val="1600"/>
              <a:buFont typeface="Arial"/>
              <a:buNone/>
              <a:defRPr sz="1600"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18750"/>
              </a:lnSpc>
              <a:spcBef>
                <a:spcPts val="950"/>
              </a:spcBef>
              <a:spcAft>
                <a:spcPts val="0"/>
              </a:spcAft>
              <a:buSzPts val="1600"/>
              <a:buFont typeface="Arial"/>
              <a:buNone/>
              <a:defRPr sz="1600">
                <a:solidFill>
                  <a:schemeClr val="lt1"/>
                </a:solidFill>
              </a:defRPr>
            </a:lvl2pPr>
            <a:lvl3pPr marL="1371600" lvl="2" indent="-330200" algn="l">
              <a:lnSpc>
                <a:spcPct val="118750"/>
              </a:lnSpc>
              <a:spcBef>
                <a:spcPts val="950"/>
              </a:spcBef>
              <a:spcAft>
                <a:spcPts val="0"/>
              </a:spcAft>
              <a:buClr>
                <a:srgbClr val="FDD086"/>
              </a:buClr>
              <a:buSzPts val="1600"/>
              <a:buFont typeface="Arial"/>
              <a:buChar char="•"/>
              <a:defRPr sz="1600">
                <a:solidFill>
                  <a:schemeClr val="lt1"/>
                </a:solidFill>
              </a:defRPr>
            </a:lvl3pPr>
            <a:lvl4pPr marL="1828800" lvl="3" indent="-330200" algn="l">
              <a:lnSpc>
                <a:spcPct val="118750"/>
              </a:lnSpc>
              <a:spcBef>
                <a:spcPts val="950"/>
              </a:spcBef>
              <a:spcAft>
                <a:spcPts val="0"/>
              </a:spcAft>
              <a:buClr>
                <a:srgbClr val="FDD086"/>
              </a:buClr>
              <a:buSzPts val="1600"/>
              <a:buChar char="⎼"/>
              <a:defRPr sz="1600">
                <a:solidFill>
                  <a:schemeClr val="lt1"/>
                </a:solidFill>
              </a:defRPr>
            </a:lvl4pPr>
            <a:lvl5pPr marL="2286000" lvl="4" indent="-330200" algn="l">
              <a:lnSpc>
                <a:spcPct val="118750"/>
              </a:lnSpc>
              <a:spcBef>
                <a:spcPts val="950"/>
              </a:spcBef>
              <a:spcAft>
                <a:spcPts val="0"/>
              </a:spcAft>
              <a:buClr>
                <a:srgbClr val="FDD086"/>
              </a:buClr>
              <a:buSzPts val="1600"/>
              <a:buChar char="‣"/>
              <a:defRPr sz="16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9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779996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ull component figure title ">
  <p:cSld name="Full component figure title ">
    <p:bg>
      <p:bgPr>
        <a:solidFill>
          <a:schemeClr val="lt2"/>
        </a:solidFill>
        <a:effectLst/>
      </p:bgPr>
    </p:bg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34"/>
          <p:cNvSpPr txBox="1">
            <a:spLocks noGrp="1"/>
          </p:cNvSpPr>
          <p:nvPr>
            <p:ph type="title"/>
          </p:nvPr>
        </p:nvSpPr>
        <p:spPr>
          <a:xfrm>
            <a:off x="539999" y="540000"/>
            <a:ext cx="3960000" cy="3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8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34"/>
          <p:cNvSpPr>
            <a:spLocks noGrp="1"/>
          </p:cNvSpPr>
          <p:nvPr>
            <p:ph type="pic" idx="2"/>
          </p:nvPr>
        </p:nvSpPr>
        <p:spPr>
          <a:xfrm>
            <a:off x="5760000" y="540000"/>
            <a:ext cx="5601600" cy="5399999"/>
          </a:xfrm>
          <a:prstGeom prst="rect">
            <a:avLst/>
          </a:prstGeom>
          <a:noFill/>
          <a:ln>
            <a:noFill/>
          </a:ln>
        </p:spPr>
      </p:sp>
      <p:sp>
        <p:nvSpPr>
          <p:cNvPr id="133" name="Google Shape;133;p34"/>
          <p:cNvSpPr txBox="1">
            <a:spLocks noGrp="1"/>
          </p:cNvSpPr>
          <p:nvPr>
            <p:ph type="body" idx="1"/>
          </p:nvPr>
        </p:nvSpPr>
        <p:spPr>
          <a:xfrm>
            <a:off x="539999" y="4139999"/>
            <a:ext cx="3960000" cy="18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18181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None/>
              <a:defRPr sz="2200" b="1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135714"/>
              </a:lnSpc>
              <a:spcBef>
                <a:spcPts val="1300"/>
              </a:spcBef>
              <a:spcAft>
                <a:spcPts val="0"/>
              </a:spcAft>
              <a:buSzPts val="1400"/>
              <a:buFont typeface="Arial"/>
              <a:buNone/>
              <a:defRPr sz="1400"/>
            </a:lvl2pPr>
            <a:lvl3pPr marL="1371600" lvl="2" indent="-228600" algn="l">
              <a:lnSpc>
                <a:spcPct val="158333"/>
              </a:lnSpc>
              <a:spcBef>
                <a:spcPts val="950"/>
              </a:spcBef>
              <a:spcAft>
                <a:spcPts val="0"/>
              </a:spcAft>
              <a:buSzPts val="1200"/>
              <a:buNone/>
              <a:defRPr sz="1200"/>
            </a:lvl3pPr>
            <a:lvl4pPr marL="1828800" lvl="3" indent="-228600" algn="l">
              <a:lnSpc>
                <a:spcPct val="190000"/>
              </a:lnSpc>
              <a:spcBef>
                <a:spcPts val="950"/>
              </a:spcBef>
              <a:spcAft>
                <a:spcPts val="0"/>
              </a:spcAft>
              <a:buSzPts val="1000"/>
              <a:buNone/>
              <a:defRPr sz="1000"/>
            </a:lvl4pPr>
            <a:lvl5pPr marL="2286000" lvl="4" indent="-228600" algn="l">
              <a:lnSpc>
                <a:spcPct val="190000"/>
              </a:lnSpc>
              <a:spcBef>
                <a:spcPts val="950"/>
              </a:spcBef>
              <a:spcAft>
                <a:spcPts val="0"/>
              </a:spcAft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95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533681633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7_Picture with Caption">
  <p:cSld name="7_Picture with Caption">
    <p:bg>
      <p:bgPr>
        <a:solidFill>
          <a:schemeClr val="accent2"/>
        </a:solidFill>
        <a:effectLst/>
      </p:bgPr>
    </p:bg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36"/>
          <p:cNvSpPr>
            <a:spLocks noGrp="1"/>
          </p:cNvSpPr>
          <p:nvPr>
            <p:ph type="pic" idx="2"/>
          </p:nvPr>
        </p:nvSpPr>
        <p:spPr>
          <a:xfrm>
            <a:off x="6411600" y="0"/>
            <a:ext cx="5780400" cy="6857999"/>
          </a:xfrm>
          <a:prstGeom prst="rect">
            <a:avLst/>
          </a:prstGeom>
          <a:noFill/>
          <a:ln>
            <a:noFill/>
          </a:ln>
        </p:spPr>
      </p:sp>
      <p:sp>
        <p:nvSpPr>
          <p:cNvPr id="137" name="Google Shape;137;p36"/>
          <p:cNvSpPr txBox="1">
            <a:spLocks noGrp="1"/>
          </p:cNvSpPr>
          <p:nvPr>
            <p:ph type="title"/>
          </p:nvPr>
        </p:nvSpPr>
        <p:spPr>
          <a:xfrm>
            <a:off x="539999" y="540000"/>
            <a:ext cx="3240000" cy="108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000"/>
              <a:buFont typeface="Arial"/>
              <a:buNone/>
              <a:defRPr sz="3000" cap="none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36"/>
          <p:cNvSpPr txBox="1">
            <a:spLocks noGrp="1"/>
          </p:cNvSpPr>
          <p:nvPr>
            <p:ph type="body" idx="1"/>
          </p:nvPr>
        </p:nvSpPr>
        <p:spPr>
          <a:xfrm>
            <a:off x="6771600" y="6174000"/>
            <a:ext cx="3600000" cy="36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lt1"/>
                </a:solidFill>
              </a:defRPr>
            </a:lvl2pPr>
            <a:lvl3pPr marL="1371600" lvl="2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lt1"/>
                </a:solidFill>
              </a:defRPr>
            </a:lvl3pPr>
            <a:lvl4pPr marL="1828800" lvl="3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lt1"/>
                </a:solidFill>
              </a:defRPr>
            </a:lvl4pPr>
            <a:lvl5pPr marL="2286000" lvl="4" indent="-228600"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0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cxnSp>
        <p:nvCxnSpPr>
          <p:cNvPr id="139" name="Google Shape;139;p36"/>
          <p:cNvCxnSpPr/>
          <p:nvPr/>
        </p:nvCxnSpPr>
        <p:spPr>
          <a:xfrm>
            <a:off x="540000" y="2304000"/>
            <a:ext cx="720000" cy="0"/>
          </a:xfrm>
          <a:prstGeom prst="straightConnector1">
            <a:avLst/>
          </a:prstGeom>
          <a:noFill/>
          <a:ln w="50800" cap="flat" cmpd="sng">
            <a:solidFill>
              <a:srgbClr val="003087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40" name="Google Shape;140;p36"/>
          <p:cNvSpPr txBox="1">
            <a:spLocks noGrp="1"/>
          </p:cNvSpPr>
          <p:nvPr>
            <p:ph type="body" idx="3"/>
          </p:nvPr>
        </p:nvSpPr>
        <p:spPr>
          <a:xfrm>
            <a:off x="539750" y="2520000"/>
            <a:ext cx="4860000" cy="32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2727"/>
              </a:lnSpc>
              <a:spcBef>
                <a:spcPts val="0"/>
              </a:spcBef>
              <a:spcAft>
                <a:spcPts val="0"/>
              </a:spcAft>
              <a:buSzPts val="2200"/>
              <a:buFont typeface="Arial"/>
              <a:buNone/>
              <a:defRPr sz="2200" b="1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122727"/>
              </a:lnSpc>
              <a:spcBef>
                <a:spcPts val="1350"/>
              </a:spcBef>
              <a:spcAft>
                <a:spcPts val="0"/>
              </a:spcAft>
              <a:buSzPts val="2200"/>
              <a:buFont typeface="Arial"/>
              <a:buNone/>
              <a:defRPr sz="2200">
                <a:solidFill>
                  <a:schemeClr val="lt1"/>
                </a:solidFill>
              </a:defRPr>
            </a:lvl2pPr>
            <a:lvl3pPr marL="1371600" lvl="2" indent="-368300" algn="l">
              <a:lnSpc>
                <a:spcPct val="122727"/>
              </a:lnSpc>
              <a:spcBef>
                <a:spcPts val="1350"/>
              </a:spcBef>
              <a:spcAft>
                <a:spcPts val="0"/>
              </a:spcAft>
              <a:buClr>
                <a:srgbClr val="FFC72C"/>
              </a:buClr>
              <a:buSzPts val="2200"/>
              <a:buFont typeface="Arial"/>
              <a:buChar char="•"/>
              <a:defRPr sz="2200">
                <a:solidFill>
                  <a:schemeClr val="lt1"/>
                </a:solidFill>
              </a:defRPr>
            </a:lvl3pPr>
            <a:lvl4pPr marL="1828800" lvl="3" indent="-368300" algn="l">
              <a:lnSpc>
                <a:spcPct val="122727"/>
              </a:lnSpc>
              <a:spcBef>
                <a:spcPts val="1350"/>
              </a:spcBef>
              <a:spcAft>
                <a:spcPts val="0"/>
              </a:spcAft>
              <a:buClr>
                <a:srgbClr val="FFC72C"/>
              </a:buClr>
              <a:buSzPts val="2200"/>
              <a:buChar char="⎼"/>
              <a:defRPr sz="2200">
                <a:solidFill>
                  <a:schemeClr val="lt1"/>
                </a:solidFill>
              </a:defRPr>
            </a:lvl4pPr>
            <a:lvl5pPr marL="2286000" lvl="4" indent="-368300" algn="l">
              <a:lnSpc>
                <a:spcPct val="122727"/>
              </a:lnSpc>
              <a:spcBef>
                <a:spcPts val="1350"/>
              </a:spcBef>
              <a:spcAft>
                <a:spcPts val="0"/>
              </a:spcAft>
              <a:buClr>
                <a:srgbClr val="FFC72C"/>
              </a:buClr>
              <a:buSzPts val="2200"/>
              <a:buChar char="‣"/>
              <a:defRPr sz="2200"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135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1" name="Google Shape;141;p36"/>
          <p:cNvSpPr>
            <a:spLocks noGrp="1"/>
          </p:cNvSpPr>
          <p:nvPr>
            <p:ph type="pic" idx="4"/>
          </p:nvPr>
        </p:nvSpPr>
        <p:spPr>
          <a:xfrm>
            <a:off x="4212000" y="539750"/>
            <a:ext cx="1800000" cy="1620000"/>
          </a:xfrm>
          <a:prstGeom prst="rect">
            <a:avLst/>
          </a:prstGeom>
          <a:noFill/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487595146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+ text 2">
  <p:cSld name="Title + text 2">
    <p:spTree>
      <p:nvGrpSpPr>
        <p:cNvPr id="1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37"/>
          <p:cNvSpPr txBox="1">
            <a:spLocks noGrp="1"/>
          </p:cNvSpPr>
          <p:nvPr>
            <p:ph type="subTitle" idx="1"/>
          </p:nvPr>
        </p:nvSpPr>
        <p:spPr>
          <a:xfrm>
            <a:off x="8018183" y="4535800"/>
            <a:ext cx="30644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Calibri"/>
              <a:buNone/>
              <a:defRPr sz="1333">
                <a:latin typeface="Calibri"/>
                <a:ea typeface="Calibri"/>
                <a:cs typeface="Calibri"/>
                <a:sym typeface="Calibri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Arial"/>
              <a:buNone/>
              <a:defRPr sz="1333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None/>
              <a:defRPr sz="1333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/>
            </a:lvl9pPr>
          </a:lstStyle>
          <a:p>
            <a:endParaRPr/>
          </a:p>
        </p:txBody>
      </p:sp>
      <p:sp>
        <p:nvSpPr>
          <p:cNvPr id="144" name="Google Shape;144;p37"/>
          <p:cNvSpPr txBox="1">
            <a:spLocks noGrp="1"/>
          </p:cNvSpPr>
          <p:nvPr>
            <p:ph type="ctrTitle"/>
          </p:nvPr>
        </p:nvSpPr>
        <p:spPr>
          <a:xfrm>
            <a:off x="7021483" y="807033"/>
            <a:ext cx="4154800" cy="2232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4800" b="1">
                <a:latin typeface="Calibri"/>
                <a:ea typeface="Calibri"/>
                <a:cs typeface="Calibri"/>
                <a:sym typeface="Calibri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 b="1"/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 b="1"/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 b="1"/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 b="1"/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 b="1"/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 b="1"/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 b="1"/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3" b="1"/>
            </a:lvl9pPr>
          </a:lstStyle>
          <a:p>
            <a:endParaRPr/>
          </a:p>
        </p:txBody>
      </p:sp>
      <p:sp>
        <p:nvSpPr>
          <p:cNvPr id="145" name="Google Shape;145;p37"/>
          <p:cNvSpPr txBox="1">
            <a:spLocks noGrp="1"/>
          </p:cNvSpPr>
          <p:nvPr>
            <p:ph type="subTitle" idx="2"/>
          </p:nvPr>
        </p:nvSpPr>
        <p:spPr>
          <a:xfrm>
            <a:off x="8111883" y="3778433"/>
            <a:ext cx="3064400" cy="76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Font typeface="Covered By Your Grace"/>
              <a:buNone/>
              <a:defRPr sz="2400" b="1">
                <a:latin typeface="Calibri"/>
                <a:ea typeface="Calibri"/>
                <a:cs typeface="Calibri"/>
                <a:sym typeface="Calibri"/>
              </a:defRPr>
            </a:lvl1pPr>
            <a:lvl2pPr lv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Covered By Your Grace"/>
              <a:buNone/>
              <a:defRPr sz="1333" b="1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2pPr>
            <a:lvl3pPr lvl="2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Covered By Your Grace"/>
              <a:buNone/>
              <a:defRPr sz="1333" b="1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3pPr>
            <a:lvl4pPr lvl="3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Covered By Your Grace"/>
              <a:buNone/>
              <a:defRPr sz="1333" b="1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4pPr>
            <a:lvl5pPr lvl="4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00"/>
              <a:buFont typeface="Covered By Your Grace"/>
              <a:buNone/>
              <a:defRPr sz="1333" b="1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5pPr>
            <a:lvl6pPr lvl="5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overed By Your Grace"/>
              <a:buNone/>
              <a:defRPr sz="1333" b="1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6pPr>
            <a:lvl7pPr lvl="6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overed By Your Grace"/>
              <a:buNone/>
              <a:defRPr sz="1333" b="1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7pPr>
            <a:lvl8pPr lvl="7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overed By Your Grace"/>
              <a:buNone/>
              <a:defRPr sz="1333" b="1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8pPr>
            <a:lvl9pPr lvl="8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overed By Your Grace"/>
              <a:buNone/>
              <a:defRPr sz="1333" b="1">
                <a:latin typeface="Covered By Your Grace"/>
                <a:ea typeface="Covered By Your Grace"/>
                <a:cs typeface="Covered By Your Grace"/>
                <a:sym typeface="Covered By Your Grace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6572899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8EDA6F-F237-4CCF-9C61-02FA0A311A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E9EE185-5764-4EDA-99EA-E22FA38317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0C7A43-726D-4E5D-8771-1D0322C1D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99C1F6-E2D0-4CEA-BA26-617994D07571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051F23-3C90-46AD-9C3A-F99426AC53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8F5A2D-06B8-4FBA-90FC-2C726E954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F6133A-AFB9-4A4A-8F3D-74DA191B8D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6086752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Back cover_2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icture containing room, table&#10;&#10;Description automatically generated">
            <a:extLst>
              <a:ext uri="{FF2B5EF4-FFF2-40B4-BE49-F238E27FC236}">
                <a16:creationId xmlns:a16="http://schemas.microsoft.com/office/drawing/2014/main" id="{C00BA0ED-426E-F947-BF6B-B754AAB68B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35764" y="540000"/>
            <a:ext cx="1800862" cy="1462551"/>
          </a:xfrm>
          <a:prstGeom prst="rect">
            <a:avLst/>
          </a:prstGeom>
        </p:spPr>
      </p:pic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F49EBFB-479A-794D-9AC4-3757CB887D1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39750" y="720000"/>
            <a:ext cx="6481763" cy="1440000"/>
          </a:xfrm>
        </p:spPr>
        <p:txBody>
          <a:bodyPr/>
          <a:lstStyle>
            <a:lvl1pPr>
              <a:lnSpc>
                <a:spcPts val="5200"/>
              </a:lnSpc>
              <a:spcAft>
                <a:spcPts val="5200"/>
              </a:spcAft>
              <a:defRPr sz="4800"/>
            </a:lvl1pPr>
            <a:lvl2pPr>
              <a:lnSpc>
                <a:spcPts val="2640"/>
              </a:lnSpc>
              <a:spcAft>
                <a:spcPts val="0"/>
              </a:spcAft>
              <a:defRPr sz="2200" b="1"/>
            </a:lvl2pPr>
            <a:lvl3pPr marL="0" indent="0">
              <a:lnSpc>
                <a:spcPts val="2640"/>
              </a:lnSpc>
              <a:spcAft>
                <a:spcPts val="0"/>
              </a:spcAft>
              <a:buNone/>
              <a:defRPr sz="2200"/>
            </a:lvl3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C5E9183-8C15-BD4B-B9B0-9E2941F8A3B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9749" y="2160000"/>
            <a:ext cx="6481763" cy="2520000"/>
          </a:xfrm>
        </p:spPr>
        <p:txBody>
          <a:bodyPr numCol="1" spcCol="0"/>
          <a:lstStyle>
            <a:lvl1pPr marL="0" indent="0">
              <a:lnSpc>
                <a:spcPts val="2700"/>
              </a:lnSpc>
              <a:spcAft>
                <a:spcPts val="0"/>
              </a:spcAft>
              <a:buFont typeface="Arial" panose="020B0604020202020204" pitchFamily="34" charset="0"/>
              <a:buNone/>
              <a:defRPr sz="2200" baseline="0">
                <a:solidFill>
                  <a:schemeClr val="accent2"/>
                </a:solidFill>
              </a:defRPr>
            </a:lvl1pPr>
            <a:lvl2pPr marL="0" indent="0">
              <a:lnSpc>
                <a:spcPts val="2700"/>
              </a:lnSpc>
              <a:spcAft>
                <a:spcPts val="4050"/>
              </a:spcAft>
              <a:buFont typeface="Arial" panose="020B0604020202020204" pitchFamily="34" charset="0"/>
              <a:buNone/>
              <a:defRPr sz="2200" baseline="0"/>
            </a:lvl2pPr>
            <a:lvl3pPr marL="0" indent="0">
              <a:lnSpc>
                <a:spcPts val="2700"/>
              </a:lnSpc>
              <a:spcAft>
                <a:spcPts val="0"/>
              </a:spcAft>
              <a:buNone/>
              <a:defRPr sz="2200" b="1" baseline="0">
                <a:solidFill>
                  <a:schemeClr val="accent3"/>
                </a:solidFill>
              </a:defRPr>
            </a:lvl3pPr>
            <a:lvl4pPr marL="0" indent="0">
              <a:lnSpc>
                <a:spcPts val="2700"/>
              </a:lnSpc>
              <a:spcAft>
                <a:spcPts val="0"/>
              </a:spcAft>
              <a:buNone/>
              <a:defRPr sz="2200" baseline="0"/>
            </a:lvl4pPr>
            <a:lvl5pPr marL="0" indent="0">
              <a:lnSpc>
                <a:spcPts val="2700"/>
              </a:lnSpc>
              <a:spcAft>
                <a:spcPts val="0"/>
              </a:spcAft>
              <a:buNone/>
              <a:defRPr sz="2200" baseline="0"/>
            </a:lvl5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2345294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10" y="1800000"/>
            <a:ext cx="11232001" cy="4237200"/>
          </a:xfrm>
        </p:spPr>
        <p:txBody>
          <a:bodyPr/>
          <a:lstStyle/>
          <a:p>
            <a:pPr lvl="0"/>
            <a:r>
              <a:rPr lang="en-GB" noProof="0"/>
              <a:t>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74CE0EA-F3B5-4684-BA10-C594598FDB9C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21" hasCustomPrompt="1"/>
          </p:nvPr>
        </p:nvSpPr>
        <p:spPr>
          <a:xfrm>
            <a:off x="480000" y="6293657"/>
            <a:ext cx="11226365" cy="208579"/>
          </a:xfrm>
        </p:spPr>
        <p:txBody>
          <a:bodyPr anchor="t">
            <a:normAutofit/>
          </a:bodyPr>
          <a:lstStyle>
            <a:lvl1pPr>
              <a:defRPr sz="1067" b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GB" noProof="0"/>
              <a:t>Source: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793498762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244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slideLayout" Target="../slideLayouts/slideLayout29.xml"/><Relationship Id="rId26" Type="http://schemas.openxmlformats.org/officeDocument/2006/relationships/slideLayout" Target="../slideLayouts/slideLayout37.xml"/><Relationship Id="rId3" Type="http://schemas.openxmlformats.org/officeDocument/2006/relationships/slideLayout" Target="../slideLayouts/slideLayout14.xml"/><Relationship Id="rId21" Type="http://schemas.openxmlformats.org/officeDocument/2006/relationships/slideLayout" Target="../slideLayouts/slideLayout32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5" Type="http://schemas.openxmlformats.org/officeDocument/2006/relationships/slideLayout" Target="../slideLayouts/slideLayout36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20" Type="http://schemas.openxmlformats.org/officeDocument/2006/relationships/slideLayout" Target="../slideLayouts/slideLayout31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35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23" Type="http://schemas.openxmlformats.org/officeDocument/2006/relationships/slideLayout" Target="../slideLayouts/slideLayout34.xml"/><Relationship Id="rId10" Type="http://schemas.openxmlformats.org/officeDocument/2006/relationships/slideLayout" Target="../slideLayouts/slideLayout21.xml"/><Relationship Id="rId19" Type="http://schemas.openxmlformats.org/officeDocument/2006/relationships/slideLayout" Target="../slideLayouts/slideLayout30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Relationship Id="rId22" Type="http://schemas.openxmlformats.org/officeDocument/2006/relationships/slideLayout" Target="../slideLayouts/slideLayout33.xml"/><Relationship Id="rId27" Type="http://schemas.openxmlformats.org/officeDocument/2006/relationships/theme" Target="../theme/theme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18" Type="http://schemas.openxmlformats.org/officeDocument/2006/relationships/slideLayout" Target="../slideLayouts/slideLayout55.xml"/><Relationship Id="rId3" Type="http://schemas.openxmlformats.org/officeDocument/2006/relationships/slideLayout" Target="../slideLayouts/slideLayout40.xml"/><Relationship Id="rId21" Type="http://schemas.openxmlformats.org/officeDocument/2006/relationships/slideLayout" Target="../slideLayouts/slideLayout58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17" Type="http://schemas.openxmlformats.org/officeDocument/2006/relationships/slideLayout" Target="../slideLayouts/slideLayout54.xml"/><Relationship Id="rId2" Type="http://schemas.openxmlformats.org/officeDocument/2006/relationships/slideLayout" Target="../slideLayouts/slideLayout39.xml"/><Relationship Id="rId16" Type="http://schemas.openxmlformats.org/officeDocument/2006/relationships/slideLayout" Target="../slideLayouts/slideLayout53.xml"/><Relationship Id="rId20" Type="http://schemas.openxmlformats.org/officeDocument/2006/relationships/slideLayout" Target="../slideLayouts/slideLayout57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47.xml"/><Relationship Id="rId19" Type="http://schemas.openxmlformats.org/officeDocument/2006/relationships/slideLayout" Target="../slideLayouts/slideLayout56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Relationship Id="rId22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5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E05207D-D6AE-4B03-189F-600458FE7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CB2064-3341-8BAB-19B5-EBCFD521B0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2632E7-0A0B-7A85-E048-FCC41B906B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4DB13EC-9160-4ACC-A76B-C33E2E0E3DFE}" type="datetimeFigureOut">
              <a:rPr lang="en-US" smtClean="0"/>
              <a:t>6/16/2026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55295D-F148-42FA-999C-B2BA672EAB9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45C0CA-D6CE-15E0-261A-879A0226CD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1F08BC1-5631-40A2-B9D1-C36766DADA8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6166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7EC2E78-F91B-FF4D-ACBB-E29E79144A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0000" y="540000"/>
            <a:ext cx="7920000" cy="9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8E5E3D-6403-8D4C-9C5A-C21B214D598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40000" y="1800000"/>
            <a:ext cx="9313200" cy="41400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73A7D1-E6DC-FA49-BDCF-E6E94CF1F6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40000" y="6192000"/>
            <a:ext cx="3600000" cy="288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l">
              <a:defRPr sz="9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Title of presentation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B31C84-AEB2-5D47-97AE-E827235C0C2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13200" y="6192000"/>
            <a:ext cx="540000" cy="2880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 algn="r">
              <a:defRPr sz="9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3ADF2725-487F-8846-9E47-DB19AF712A5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8752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</p:sldLayoutIdLst>
  <p:hf hdr="0" dt="0"/>
  <p:txStyles>
    <p:titleStyle>
      <a:lvl1pPr algn="l" defTabSz="914400" rtl="0" eaLnBrk="1" latinLnBrk="0" hangingPunct="1">
        <a:lnSpc>
          <a:spcPts val="3400"/>
        </a:lnSpc>
        <a:spcBef>
          <a:spcPct val="0"/>
        </a:spcBef>
        <a:buNone/>
        <a:defRPr sz="3000" b="1" i="0" kern="1200" baseline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ts val="1900"/>
        </a:lnSpc>
        <a:spcBef>
          <a:spcPts val="0"/>
        </a:spcBef>
        <a:spcAft>
          <a:spcPts val="950"/>
        </a:spcAft>
        <a:buClr>
          <a:schemeClr val="accent2"/>
        </a:buClr>
        <a:buFontTx/>
        <a:buNone/>
        <a:defRPr sz="1600" b="1" i="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lnSpc>
          <a:spcPts val="1900"/>
        </a:lnSpc>
        <a:spcBef>
          <a:spcPts val="0"/>
        </a:spcBef>
        <a:spcAft>
          <a:spcPts val="950"/>
        </a:spcAft>
        <a:buClr>
          <a:schemeClr val="accent2"/>
        </a:buClr>
        <a:buFontTx/>
        <a:buNone/>
        <a:defRPr sz="16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216000" indent="-216000" algn="l" defTabSz="914400" rtl="0" eaLnBrk="1" latinLnBrk="0" hangingPunct="1">
        <a:lnSpc>
          <a:spcPts val="1900"/>
        </a:lnSpc>
        <a:spcBef>
          <a:spcPts val="0"/>
        </a:spcBef>
        <a:spcAft>
          <a:spcPts val="950"/>
        </a:spcAft>
        <a:buClr>
          <a:schemeClr val="accent2"/>
        </a:buClr>
        <a:buFont typeface="Cambria" panose="02040503050406030204" pitchFamily="18" charset="0"/>
        <a:buChar char="⎼"/>
        <a:defRPr sz="16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432000" indent="-216000" algn="l" defTabSz="914400" rtl="0" eaLnBrk="1" latinLnBrk="0" hangingPunct="1">
        <a:lnSpc>
          <a:spcPts val="1900"/>
        </a:lnSpc>
        <a:spcBef>
          <a:spcPts val="0"/>
        </a:spcBef>
        <a:spcAft>
          <a:spcPts val="950"/>
        </a:spcAft>
        <a:buClr>
          <a:schemeClr val="accent2"/>
        </a:buClr>
        <a:buFont typeface="Cambria" panose="02040503050406030204" pitchFamily="18" charset="0"/>
        <a:buChar char="⎼"/>
        <a:defRPr sz="16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432000" indent="-216000" algn="l" defTabSz="914400" rtl="0" eaLnBrk="1" latinLnBrk="0" hangingPunct="1">
        <a:lnSpc>
          <a:spcPts val="1900"/>
        </a:lnSpc>
        <a:spcBef>
          <a:spcPts val="0"/>
        </a:spcBef>
        <a:spcAft>
          <a:spcPts val="950"/>
        </a:spcAft>
        <a:buClr>
          <a:schemeClr val="accent2"/>
        </a:buClr>
        <a:buFont typeface="Helvetica" pitchFamily="2" charset="0"/>
        <a:buChar char="‣"/>
        <a:defRPr sz="1600" b="0" i="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2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6"/>
          <p:cNvSpPr txBox="1">
            <a:spLocks noGrp="1"/>
          </p:cNvSpPr>
          <p:nvPr>
            <p:ph type="title"/>
          </p:nvPr>
        </p:nvSpPr>
        <p:spPr>
          <a:xfrm>
            <a:off x="540000" y="540000"/>
            <a:ext cx="7920000" cy="9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13333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  <a:defRPr sz="30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16"/>
          <p:cNvSpPr txBox="1">
            <a:spLocks noGrp="1"/>
          </p:cNvSpPr>
          <p:nvPr>
            <p:ph type="body" idx="1"/>
          </p:nvPr>
        </p:nvSpPr>
        <p:spPr>
          <a:xfrm>
            <a:off x="540000" y="1800000"/>
            <a:ext cx="9313200" cy="414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1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118750"/>
              </a:lnSpc>
              <a:spcBef>
                <a:spcPts val="95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30200" algn="l" rtl="0">
              <a:lnSpc>
                <a:spcPct val="118750"/>
              </a:lnSpc>
              <a:spcBef>
                <a:spcPts val="95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Cambria"/>
              <a:buChar char="⎼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30200" algn="l" rtl="0">
              <a:lnSpc>
                <a:spcPct val="118750"/>
              </a:lnSpc>
              <a:spcBef>
                <a:spcPts val="95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Cambria"/>
              <a:buChar char="⎼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30200" algn="l" rtl="0">
              <a:lnSpc>
                <a:spcPct val="118750"/>
              </a:lnSpc>
              <a:spcBef>
                <a:spcPts val="950"/>
              </a:spcBef>
              <a:spcAft>
                <a:spcPts val="0"/>
              </a:spcAft>
              <a:buClr>
                <a:schemeClr val="accent2"/>
              </a:buClr>
              <a:buSzPts val="1600"/>
              <a:buFont typeface="Helvetica Neue"/>
              <a:buChar char="‣"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95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2" name="Google Shape;12;p16"/>
          <p:cNvSpPr txBox="1">
            <a:spLocks noGrp="1"/>
          </p:cNvSpPr>
          <p:nvPr>
            <p:ph type="ftr" idx="11"/>
          </p:nvPr>
        </p:nvSpPr>
        <p:spPr>
          <a:xfrm>
            <a:off x="540000" y="6192000"/>
            <a:ext cx="360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6"/>
          <p:cNvSpPr txBox="1">
            <a:spLocks noGrp="1"/>
          </p:cNvSpPr>
          <p:nvPr>
            <p:ph type="sldNum" idx="12"/>
          </p:nvPr>
        </p:nvSpPr>
        <p:spPr>
          <a:xfrm>
            <a:off x="11113200" y="6192000"/>
            <a:ext cx="540000" cy="2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  <a:defRPr sz="9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184148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3" r:id="rId6"/>
    <p:sldLayoutId id="2147483694" r:id="rId7"/>
    <p:sldLayoutId id="2147483695" r:id="rId8"/>
    <p:sldLayoutId id="2147483696" r:id="rId9"/>
    <p:sldLayoutId id="2147483697" r:id="rId10"/>
    <p:sldLayoutId id="2147483698" r:id="rId11"/>
    <p:sldLayoutId id="2147483699" r:id="rId12"/>
    <p:sldLayoutId id="2147483700" r:id="rId13"/>
    <p:sldLayoutId id="2147483701" r:id="rId14"/>
    <p:sldLayoutId id="2147483702" r:id="rId15"/>
    <p:sldLayoutId id="2147483703" r:id="rId16"/>
    <p:sldLayoutId id="2147483704" r:id="rId17"/>
    <p:sldLayoutId id="2147483705" r:id="rId18"/>
    <p:sldLayoutId id="2147483706" r:id="rId19"/>
    <p:sldLayoutId id="2147483707" r:id="rId20"/>
    <p:sldLayoutId id="2147483708" r:id="rId2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507609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s://nurturing-care.org/practiceguide/" TargetMode="External"/><Relationship Id="rId3" Type="http://schemas.openxmlformats.org/officeDocument/2006/relationships/image" Target="../media/image28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7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9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3" Type="http://schemas.openxmlformats.org/officeDocument/2006/relationships/image" Target="../media/image33.emf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46.jpeg"/><Relationship Id="rId1" Type="http://schemas.openxmlformats.org/officeDocument/2006/relationships/slideLayout" Target="../slideLayouts/slideLayout34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10" Type="http://schemas.openxmlformats.org/officeDocument/2006/relationships/image" Target="../media/image40.pn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2"/>
          </p:nvPr>
        </p:nvSpPr>
        <p:spPr>
          <a:xfrm>
            <a:off x="4579181" y="6455454"/>
            <a:ext cx="5040000" cy="288000"/>
          </a:xfrm>
        </p:spPr>
        <p:txBody>
          <a:bodyPr/>
          <a:lstStyle/>
          <a:p>
            <a:r>
              <a:rPr lang="en-GB" dirty="0"/>
              <a:t>Photo credit: </a:t>
            </a:r>
            <a:r>
              <a:rPr lang="en-GB" b="0" dirty="0"/>
              <a:t>© UNICEF/UN0185843/Tremeau</a:t>
            </a:r>
          </a:p>
        </p:txBody>
      </p:sp>
      <p:pic>
        <p:nvPicPr>
          <p:cNvPr id="10" name="Picture 9" descr="A close up of a sign&#10;&#10;Description automatically generated">
            <a:extLst>
              <a:ext uri="{FF2B5EF4-FFF2-40B4-BE49-F238E27FC236}">
                <a16:creationId xmlns:a16="http://schemas.microsoft.com/office/drawing/2014/main" id="{59FAC652-D859-1FE4-6A15-F45C080121C7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53970" y="6119999"/>
            <a:ext cx="2031482" cy="623455"/>
          </a:xfrm>
          <a:prstGeom prst="rect">
            <a:avLst/>
          </a:prstGeom>
        </p:spPr>
      </p:pic>
      <p:pic>
        <p:nvPicPr>
          <p:cNvPr id="6" name="Picture Placeholder 5" descr="A person holding a baby&#10;&#10;Description automatically generated">
            <a:extLst>
              <a:ext uri="{FF2B5EF4-FFF2-40B4-BE49-F238E27FC236}">
                <a16:creationId xmlns:a16="http://schemas.microsoft.com/office/drawing/2014/main" id="{46F1DDBC-EABF-1F2C-D119-9714E504414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8125" r="28125"/>
          <a:stretch>
            <a:fillRect/>
          </a:stretch>
        </p:blipFill>
        <p:spPr/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1FA7AB4-9A4F-ED6C-1C30-5E1AE48D6163}"/>
              </a:ext>
            </a:extLst>
          </p:cNvPr>
          <p:cNvSpPr txBox="1"/>
          <p:nvPr/>
        </p:nvSpPr>
        <p:spPr>
          <a:xfrm>
            <a:off x="4996492" y="2051709"/>
            <a:ext cx="5381491" cy="40719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5400" b="1" i="0" u="none" strike="noStrike" kern="1200" cap="none" spc="0" normalizeH="0" baseline="0" noProof="0" dirty="0">
                <a:ln>
                  <a:noFill/>
                </a:ln>
                <a:solidFill>
                  <a:srgbClr val="D29F13">
                    <a:lumMod val="50000"/>
                  </a:srgbClr>
                </a:solidFill>
                <a:effectLst/>
                <a:uLnTx/>
                <a:uFillTx/>
                <a:latin typeface="Montserrat-SemiBold"/>
                <a:ea typeface="+mn-ea"/>
                <a:cs typeface="Arial"/>
              </a:rPr>
              <a:t>Nurturing care through PHC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1" i="0" u="none" strike="noStrike" kern="1200" cap="none" spc="0" normalizeH="0" baseline="0" noProof="0" dirty="0">
              <a:ln>
                <a:noFill/>
              </a:ln>
              <a:solidFill>
                <a:srgbClr val="D29F13">
                  <a:lumMod val="50000"/>
                </a:srgbClr>
              </a:solidFill>
              <a:effectLst/>
              <a:uLnTx/>
              <a:uFillTx/>
              <a:latin typeface="Montserrat-SemiBold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 dirty="0">
              <a:ln>
                <a:noFill/>
              </a:ln>
              <a:solidFill>
                <a:srgbClr val="D29F13">
                  <a:lumMod val="50000"/>
                </a:srgbClr>
              </a:solidFill>
              <a:effectLst/>
              <a:uLnTx/>
              <a:uFillTx/>
              <a:latin typeface="Montserrat-SemiBold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D29F13">
                  <a:lumMod val="50000"/>
                </a:srgbClr>
              </a:solidFill>
              <a:effectLst/>
              <a:uLnTx/>
              <a:uFillTx/>
              <a:latin typeface="Montserrat-SemiBold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D29F13">
                    <a:lumMod val="50000"/>
                  </a:srgbClr>
                </a:solidFill>
                <a:effectLst/>
                <a:uLnTx/>
                <a:uFillTx/>
                <a:latin typeface="Montserrat-SemiBold"/>
                <a:ea typeface="+mn-ea"/>
                <a:cs typeface="Arial"/>
              </a:rPr>
              <a:t>Nuhu Yaqub WHO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srgbClr val="D29F13">
                  <a:lumMod val="50000"/>
                </a:srgbClr>
              </a:solidFill>
              <a:effectLst/>
              <a:uLnTx/>
              <a:uFillTx/>
              <a:latin typeface="Montserrat-SemiBold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srgbClr val="D29F13">
                  <a:lumMod val="50000"/>
                </a:srgbClr>
              </a:solidFill>
              <a:effectLst/>
              <a:uLnTx/>
              <a:uFillTx/>
              <a:latin typeface="Montserrat-SemiBold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srgbClr val="D29F13">
                  <a:lumMod val="50000"/>
                </a:srgbClr>
              </a:solidFill>
              <a:effectLst/>
              <a:uLnTx/>
              <a:uFillTx/>
              <a:latin typeface="Montserrat-SemiBold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srgbClr val="D29F13">
                  <a:lumMod val="50000"/>
                </a:srgbClr>
              </a:solidFill>
              <a:effectLst/>
              <a:uLnTx/>
              <a:uFillTx/>
              <a:latin typeface="Montserrat-SemiBold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" b="0" i="0" u="none" strike="noStrike" kern="1200" cap="none" spc="0" normalizeH="0" baseline="0" noProof="0" dirty="0">
              <a:ln>
                <a:noFill/>
              </a:ln>
              <a:solidFill>
                <a:srgbClr val="D29F13">
                  <a:lumMod val="50000"/>
                </a:srgbClr>
              </a:solidFill>
              <a:effectLst/>
              <a:uLnTx/>
              <a:uFillTx/>
              <a:latin typeface="Montserrat-SemiBold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" b="0" i="0" u="none" strike="noStrike" kern="1200" cap="none" spc="0" normalizeH="0" baseline="0" noProof="0" dirty="0">
              <a:ln>
                <a:noFill/>
              </a:ln>
              <a:solidFill>
                <a:srgbClr val="D29F13">
                  <a:lumMod val="50000"/>
                </a:srgbClr>
              </a:solidFill>
              <a:effectLst/>
              <a:uLnTx/>
              <a:uFillTx/>
              <a:latin typeface="Montserrat-SemiBold"/>
              <a:ea typeface="+mn-ea"/>
              <a:cs typeface="Arial"/>
            </a:endParaRP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 dirty="0">
                <a:ln>
                  <a:noFill/>
                </a:ln>
                <a:solidFill>
                  <a:srgbClr val="D29F13">
                    <a:lumMod val="50000"/>
                  </a:srgbClr>
                </a:solidFill>
                <a:effectLst/>
                <a:uLnTx/>
                <a:uFillTx/>
                <a:latin typeface="Montserrat-SemiBold"/>
                <a:ea typeface="+mn-ea"/>
                <a:cs typeface="Arial"/>
              </a:rPr>
              <a:t>17 June 2026</a:t>
            </a:r>
            <a:endParaRPr kumimoji="0" lang="en-US" sz="1100" b="1" i="0" u="none" strike="noStrike" kern="1200" cap="none" spc="0" normalizeH="0" baseline="0" noProof="0" dirty="0">
              <a:ln>
                <a:noFill/>
              </a:ln>
              <a:solidFill>
                <a:srgbClr val="D29F13">
                  <a:lumMod val="50000"/>
                </a:srgbClr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159635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19902A7C-86E9-44E4-828F-4E2F6F05775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6449118" y="1996807"/>
            <a:ext cx="4495246" cy="4487755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4C5F22-BB82-4649-B2A1-5A96B8A882A6}"/>
              </a:ext>
            </a:extLst>
          </p:cNvPr>
          <p:cNvSpPr>
            <a:spLocks noGrp="1"/>
          </p:cNvSpPr>
          <p:nvPr>
            <p:ph type="dt" sz="half" idx="22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DB3F29FE-5F48-49DC-93FD-471BAD8B05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16667" y="282707"/>
            <a:ext cx="9286998" cy="720000"/>
          </a:xfrm>
        </p:spPr>
        <p:txBody>
          <a:bodyPr/>
          <a:lstStyle/>
          <a:p>
            <a:r>
              <a:rPr lang="en-US" sz="3200" dirty="0">
                <a:solidFill>
                  <a:schemeClr val="tx2"/>
                </a:solidFill>
                <a:latin typeface="+mj-lt"/>
                <a:cs typeface="+mj-cs"/>
              </a:rPr>
              <a:t>Two core concepts to drive the agenda</a:t>
            </a:r>
          </a:p>
        </p:txBody>
      </p:sp>
      <p:pic>
        <p:nvPicPr>
          <p:cNvPr id="5" name="Picture 4" descr="A colorful circle with icons and text&#10;&#10;Description automatically generated">
            <a:extLst>
              <a:ext uri="{FF2B5EF4-FFF2-40B4-BE49-F238E27FC236}">
                <a16:creationId xmlns:a16="http://schemas.microsoft.com/office/drawing/2014/main" id="{700CD27B-B334-EAA7-DC4A-EB7D0FF23EF9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7904" y="2048797"/>
            <a:ext cx="4495246" cy="4370315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8E42FA25-5CC3-E193-7E3F-CE10F9DE121C}"/>
              </a:ext>
            </a:extLst>
          </p:cNvPr>
          <p:cNvSpPr txBox="1"/>
          <p:nvPr/>
        </p:nvSpPr>
        <p:spPr>
          <a:xfrm>
            <a:off x="923903" y="1136801"/>
            <a:ext cx="4823248" cy="830997"/>
          </a:xfrm>
          <a:prstGeom prst="rect">
            <a:avLst/>
          </a:prstGeom>
          <a:solidFill>
            <a:schemeClr val="accent1"/>
          </a:solidFill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What the child’s brain and body  </a:t>
            </a:r>
            <a:b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</a:b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expects and needs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44697BF-67F8-8FC1-26B3-C428C0348228}"/>
              </a:ext>
            </a:extLst>
          </p:cNvPr>
          <p:cNvSpPr txBox="1"/>
          <p:nvPr/>
        </p:nvSpPr>
        <p:spPr>
          <a:xfrm>
            <a:off x="6360166" y="1136801"/>
            <a:ext cx="4676532" cy="83099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Enabling environments for nurturing care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819291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4238FABA-841E-0F4D-5C91-F1D182742AC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8164"/>
          <a:stretch/>
        </p:blipFill>
        <p:spPr>
          <a:xfrm>
            <a:off x="3846336" y="1042416"/>
            <a:ext cx="8016750" cy="447141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B1BA7F0-C88E-CFFD-C41D-FEF1136C1E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5190" y="1042416"/>
            <a:ext cx="3086962" cy="44714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6390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Table 8">
            <a:extLst>
              <a:ext uri="{FF2B5EF4-FFF2-40B4-BE49-F238E27FC236}">
                <a16:creationId xmlns:a16="http://schemas.microsoft.com/office/drawing/2014/main" id="{9C546A24-38E7-46EC-A9CF-A25EDB6933AA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978200"/>
          <a:ext cx="11353799" cy="5643220"/>
        </p:xfrm>
        <a:graphic>
          <a:graphicData uri="http://schemas.openxmlformats.org/drawingml/2006/table">
            <a:tbl>
              <a:tblPr firstRow="1" firstCol="1" bandRow="1">
                <a:tableStyleId>{69CF1AB2-1976-4502-BF36-3FF5EA218861}</a:tableStyleId>
              </a:tblPr>
              <a:tblGrid>
                <a:gridCol w="2565817">
                  <a:extLst>
                    <a:ext uri="{9D8B030D-6E8A-4147-A177-3AD203B41FA5}">
                      <a16:colId xmlns:a16="http://schemas.microsoft.com/office/drawing/2014/main" val="3632445590"/>
                    </a:ext>
                  </a:extLst>
                </a:gridCol>
                <a:gridCol w="8787982">
                  <a:extLst>
                    <a:ext uri="{9D8B030D-6E8A-4147-A177-3AD203B41FA5}">
                      <a16:colId xmlns:a16="http://schemas.microsoft.com/office/drawing/2014/main" val="1659678237"/>
                    </a:ext>
                  </a:extLst>
                </a:gridCol>
              </a:tblGrid>
              <a:tr h="1069164">
                <a:tc>
                  <a:txBody>
                    <a:bodyPr/>
                    <a:lstStyle/>
                    <a:p>
                      <a:pPr marL="0" algn="l" defTabSz="914400" rtl="0" eaLnBrk="1" latinLnBrk="0" hangingPunct="1">
                        <a:spcAft>
                          <a:spcPts val="0"/>
                        </a:spcAft>
                      </a:pPr>
                      <a:r>
                        <a:rPr lang="en-GB" sz="2000" kern="1200">
                          <a:solidFill>
                            <a:schemeClr val="accent1"/>
                          </a:solidFill>
                          <a:effectLst/>
                        </a:rPr>
                        <a:t>Lead and invest </a:t>
                      </a:r>
                      <a:endParaRPr lang="en-US" sz="2000" b="1" kern="1200">
                        <a:solidFill>
                          <a:schemeClr val="accent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en-GB" sz="2000" b="0">
                          <a:effectLst/>
                        </a:rPr>
                        <a:t>Governance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en-GB" sz="2000" b="0">
                          <a:effectLst/>
                        </a:rPr>
                        <a:t>Planning</a:t>
                      </a:r>
                      <a:endParaRPr lang="en-US" sz="2000" b="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en-GB" sz="2000" b="0">
                          <a:effectLst/>
                        </a:rPr>
                        <a:t>Financing</a:t>
                      </a:r>
                      <a:endParaRPr lang="en-US" sz="2000" b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61824906"/>
                  </a:ext>
                </a:extLst>
              </a:tr>
              <a:tr h="106916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chemeClr val="accent2"/>
                          </a:solidFill>
                          <a:effectLst/>
                        </a:rPr>
                        <a:t>Focus on families and their communities</a:t>
                      </a:r>
                      <a:endParaRPr lang="en-US" sz="2000" b="1">
                        <a:solidFill>
                          <a:schemeClr val="accent2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l" defTabSz="914400" rtl="0" eaLnBrk="1" latinLnBrk="0" hangingPunct="1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en-GB" sz="2000" kern="1200">
                          <a:effectLst/>
                        </a:rPr>
                        <a:t>Community engagement </a:t>
                      </a:r>
                    </a:p>
                    <a:p>
                      <a:pPr marL="342900" lvl="0" indent="-342900" algn="l" defTabSz="914400" rtl="0" eaLnBrk="1" latinLnBrk="0" hangingPunct="1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en-GB" sz="2000" kern="1200">
                          <a:effectLst/>
                        </a:rPr>
                        <a:t>Community accountability</a:t>
                      </a:r>
                      <a:endParaRPr lang="en-US" sz="2000" kern="1200">
                        <a:effectLst/>
                      </a:endParaRPr>
                    </a:p>
                    <a:p>
                      <a:pPr marL="342900" lvl="0" indent="-342900" algn="l" defTabSz="914400" rtl="0" eaLnBrk="1" latinLnBrk="0" hangingPunct="1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en-GB" sz="2000" kern="1200">
                          <a:effectLst/>
                        </a:rPr>
                        <a:t>Using media</a:t>
                      </a:r>
                      <a:endParaRPr lang="en-US" sz="2000" kern="12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02305152"/>
                  </a:ext>
                </a:extLst>
              </a:tr>
              <a:tr h="11749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chemeClr val="accent5"/>
                          </a:solidFill>
                          <a:effectLst/>
                        </a:rPr>
                        <a:t>Strengthen services</a:t>
                      </a:r>
                      <a:r>
                        <a:rPr lang="en-GB" sz="2000">
                          <a:effectLst/>
                        </a:rPr>
                        <a:t> </a:t>
                      </a:r>
                      <a:endParaRPr lang="en-US" sz="20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en-GB" sz="2000">
                          <a:effectLst/>
                        </a:rPr>
                        <a:t>System strengthening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en-GB" sz="2000">
                          <a:effectLst/>
                        </a:rPr>
                        <a:t>Building workforce capacities </a:t>
                      </a:r>
                      <a:endParaRPr lang="en-US" sz="200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en-GB" sz="2000">
                          <a:effectLst/>
                        </a:rPr>
                        <a:t>Strengthening services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49427261"/>
                  </a:ext>
                </a:extLst>
              </a:tr>
              <a:tr h="117490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>
                          <a:solidFill>
                            <a:schemeClr val="accent4"/>
                          </a:solidFill>
                          <a:effectLst/>
                        </a:rPr>
                        <a:t>Monitor progress</a:t>
                      </a:r>
                      <a:endParaRPr lang="en-US" sz="2000" b="1">
                        <a:solidFill>
                          <a:schemeClr val="accent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en-GB" sz="2000">
                          <a:effectLst/>
                        </a:rPr>
                        <a:t>Monitoring individual children </a:t>
                      </a:r>
                      <a:endParaRPr lang="en-US" sz="200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en-GB" sz="2000">
                          <a:effectLst/>
                        </a:rPr>
                        <a:t>Monitoring programme implementation </a:t>
                      </a:r>
                      <a:endParaRPr lang="en-US" sz="200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en-GB" sz="2000">
                          <a:effectLst/>
                        </a:rPr>
                        <a:t>Measuring coverage at population-level</a:t>
                      </a:r>
                    </a:p>
                    <a:p>
                      <a:pPr marL="0" lvl="0" indent="0">
                        <a:spcAft>
                          <a:spcPts val="0"/>
                        </a:spcAft>
                        <a:buFont typeface="Symbol" panose="05050102010706020507" pitchFamily="18" charset="2"/>
                        <a:buNone/>
                      </a:pPr>
                      <a:endParaRPr lang="en-US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15606897"/>
                  </a:ext>
                </a:extLst>
              </a:tr>
              <a:tr h="106649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n-GB" sz="2000" dirty="0">
                          <a:solidFill>
                            <a:schemeClr val="accent3"/>
                          </a:solidFill>
                          <a:effectLst/>
                        </a:rPr>
                        <a:t>Scale up and innovate </a:t>
                      </a:r>
                      <a:endParaRPr lang="en-US" sz="2000" b="1" dirty="0">
                        <a:solidFill>
                          <a:schemeClr val="accent3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en-GB" sz="2000" dirty="0">
                          <a:effectLst/>
                        </a:rPr>
                        <a:t>Towards scale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en-GB" sz="2000" dirty="0">
                          <a:effectLst/>
                        </a:rPr>
                        <a:t>Private sector </a:t>
                      </a:r>
                      <a:endParaRPr lang="en-US" sz="2000" dirty="0">
                        <a:effectLst/>
                      </a:endParaRP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Symbol" panose="05050102010706020507" pitchFamily="18" charset="2"/>
                        <a:buChar char=""/>
                      </a:pPr>
                      <a:r>
                        <a:rPr lang="en-GB" sz="2000" dirty="0">
                          <a:effectLst/>
                        </a:rPr>
                        <a:t>Digital solutions</a:t>
                      </a:r>
                      <a:endParaRPr lang="en-US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4343306"/>
                  </a:ext>
                </a:extLst>
              </a:tr>
            </a:tbl>
          </a:graphicData>
        </a:graphic>
      </p:graphicFrame>
      <p:sp>
        <p:nvSpPr>
          <p:cNvPr id="2" name="TextBox 1">
            <a:extLst>
              <a:ext uri="{FF2B5EF4-FFF2-40B4-BE49-F238E27FC236}">
                <a16:creationId xmlns:a16="http://schemas.microsoft.com/office/drawing/2014/main" id="{C46E3E6C-24CB-4A4F-A97B-3E0B5FB2DAEC}"/>
              </a:ext>
            </a:extLst>
          </p:cNvPr>
          <p:cNvSpPr txBox="1"/>
          <p:nvPr/>
        </p:nvSpPr>
        <p:spPr>
          <a:xfrm>
            <a:off x="375821" y="174600"/>
            <a:ext cx="10052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400" b="1" i="0" u="none" strike="noStrike" kern="1200" cap="none" spc="0" normalizeH="0" baseline="0" noProof="0" dirty="0">
                <a:ln>
                  <a:noFill/>
                </a:ln>
                <a:solidFill>
                  <a:srgbClr val="00558C"/>
                </a:solidFill>
                <a:effectLst/>
                <a:uLnTx/>
                <a:uFillTx/>
                <a:latin typeface="Montserrat-SemiBold"/>
                <a:ea typeface="+mn-ea"/>
                <a:cs typeface="Arial"/>
              </a:rPr>
              <a:t>The five strategic actions aligned with the PHC levers</a:t>
            </a:r>
          </a:p>
        </p:txBody>
      </p:sp>
      <p:pic>
        <p:nvPicPr>
          <p:cNvPr id="8" name="Picture 7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DAEA2D62-0E1F-6B00-3445-921E8E2098A2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985" t="18348" r="36920" b="20360"/>
          <a:stretch/>
        </p:blipFill>
        <p:spPr bwMode="auto">
          <a:xfrm>
            <a:off x="10428033" y="332442"/>
            <a:ext cx="1146051" cy="162000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0" name="Picture 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073592F3-8CB2-8FE1-71B0-04016DDC755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741" t="18155" r="37107" b="20087"/>
          <a:stretch/>
        </p:blipFill>
        <p:spPr bwMode="auto">
          <a:xfrm>
            <a:off x="8915400" y="1528308"/>
            <a:ext cx="1139190" cy="16198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1" name="Picture 10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59C327E-6493-FD56-1A0C-8700E3297E5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835" t="18671" r="37146" b="20025"/>
          <a:stretch/>
        </p:blipFill>
        <p:spPr bwMode="auto">
          <a:xfrm>
            <a:off x="10454433" y="2593937"/>
            <a:ext cx="1142365" cy="16198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2" name="Picture 11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B61F71E-BC93-AF35-7D2B-A07EC62FE257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743" t="18159" r="36922" b="19871"/>
          <a:stretch/>
        </p:blipFill>
        <p:spPr bwMode="auto">
          <a:xfrm>
            <a:off x="8915400" y="3698301"/>
            <a:ext cx="1143000" cy="16198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35C18296-3E69-ADE6-0F18-FFFC3BFE484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831" t="18155" r="37153" b="20082"/>
          <a:stretch/>
        </p:blipFill>
        <p:spPr bwMode="auto">
          <a:xfrm>
            <a:off x="10463323" y="4794023"/>
            <a:ext cx="1133475" cy="16198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7FFADCD-02F8-A60A-565C-80D283ED28B0}"/>
              </a:ext>
            </a:extLst>
          </p:cNvPr>
          <p:cNvSpPr txBox="1"/>
          <p:nvPr/>
        </p:nvSpPr>
        <p:spPr>
          <a:xfrm>
            <a:off x="457199" y="6488667"/>
            <a:ext cx="1135379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  <a:hlinkClick r:id="rId8"/>
              </a:rPr>
              <a:t>https://nurturing-care.org/handbook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604479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10896"/>
            <a:ext cx="11201400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150" b="1" i="0" u="none" strike="noStrike" kern="1200" cap="none" spc="0" normalizeH="0" baseline="0" noProof="0" dirty="0">
                <a:ln>
                  <a:noFill/>
                </a:ln>
                <a:solidFill>
                  <a:srgbClr val="0B2E4A"/>
                </a:solidFill>
                <a:effectLst/>
                <a:uLnTx/>
                <a:uFillTx/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Gaps within PHC for supporting nurturing care</a:t>
            </a:r>
            <a:endParaRPr kumimoji="0" lang="en-US" sz="31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4" name="Shape 2"/>
          <p:cNvSpPr/>
          <p:nvPr/>
        </p:nvSpPr>
        <p:spPr>
          <a:xfrm>
            <a:off x="530352" y="1261872"/>
            <a:ext cx="11137392" cy="749808"/>
          </a:xfrm>
          <a:prstGeom prst="roundRect">
            <a:avLst>
              <a:gd name="adj" fmla="val 14634"/>
            </a:avLst>
          </a:prstGeom>
          <a:solidFill>
            <a:srgbClr val="0B2E4A"/>
          </a:solidFill>
          <a:ln w="12700">
            <a:solidFill>
              <a:srgbClr val="0B2E4A">
                <a:alpha val="0"/>
              </a:srgbClr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5" name="Text 3"/>
          <p:cNvSpPr/>
          <p:nvPr/>
        </p:nvSpPr>
        <p:spPr>
          <a:xfrm>
            <a:off x="841248" y="1417320"/>
            <a:ext cx="10515600" cy="45720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 fontScale="925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98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Core gap: nurturing care is often treated as an add-on — not a routine, facility-level PHC function supported by financing, workforce systems, referrals, family support and data.</a:t>
            </a:r>
            <a:endParaRPr kumimoji="0" lang="en-US" sz="198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6" name="Shape 4"/>
          <p:cNvSpPr/>
          <p:nvPr/>
        </p:nvSpPr>
        <p:spPr>
          <a:xfrm>
            <a:off x="914400" y="2267712"/>
            <a:ext cx="10378440" cy="0"/>
          </a:xfrm>
          <a:prstGeom prst="line">
            <a:avLst/>
          </a:prstGeom>
          <a:noFill/>
          <a:ln w="15875">
            <a:solidFill>
              <a:srgbClr val="D6E1EA"/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7" name="Shape 5"/>
          <p:cNvSpPr/>
          <p:nvPr/>
        </p:nvSpPr>
        <p:spPr>
          <a:xfrm>
            <a:off x="542544" y="2496311"/>
            <a:ext cx="3520440" cy="4050787"/>
          </a:xfrm>
          <a:prstGeom prst="roundRect">
            <a:avLst>
              <a:gd name="adj" fmla="val 2078"/>
            </a:avLst>
          </a:prstGeom>
          <a:solidFill>
            <a:srgbClr val="FFFFFF"/>
          </a:solidFill>
          <a:ln w="12700">
            <a:solidFill>
              <a:srgbClr val="C9D7E2"/>
            </a:solidFill>
            <a:prstDash val="solid"/>
          </a:ln>
          <a:effectLst>
            <a:outerShdw blurRad="25400" dist="12700" dir="2700000" algn="bl" rotWithShape="0">
              <a:srgbClr val="6B7A86">
                <a:alpha val="14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8" name="Shape 6"/>
          <p:cNvSpPr/>
          <p:nvPr/>
        </p:nvSpPr>
        <p:spPr>
          <a:xfrm>
            <a:off x="667512" y="2660904"/>
            <a:ext cx="3246120" cy="109728"/>
          </a:xfrm>
          <a:prstGeom prst="rect">
            <a:avLst/>
          </a:prstGeom>
          <a:solidFill>
            <a:srgbClr val="1173A7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9" name="Text 7"/>
          <p:cNvSpPr/>
          <p:nvPr/>
        </p:nvSpPr>
        <p:spPr>
          <a:xfrm>
            <a:off x="786384" y="2907792"/>
            <a:ext cx="30083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50" b="1" i="0" u="none" strike="noStrike" kern="1200" cap="none" spc="0" normalizeH="0" baseline="0" noProof="0" dirty="0">
                <a:ln>
                  <a:noFill/>
                </a:ln>
                <a:solidFill>
                  <a:srgbClr val="0B2E4A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Health system capacity</a:t>
            </a:r>
            <a:endParaRPr kumimoji="0" lang="en-US" sz="1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0" name="Text 8"/>
          <p:cNvSpPr/>
          <p:nvPr/>
        </p:nvSpPr>
        <p:spPr>
          <a:xfrm>
            <a:off x="667512" y="3410711"/>
            <a:ext cx="3395472" cy="2998401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90" b="0" i="0" u="none" strike="noStrike" kern="1200" cap="none" spc="0" normalizeH="0" baseline="0" noProof="0" dirty="0">
                <a:ln>
                  <a:noFill/>
                </a:ln>
                <a:solidFill>
                  <a:srgbClr val="2D4558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• NC</a:t>
            </a:r>
            <a:r>
              <a:rPr lang="en-US" sz="1590" dirty="0">
                <a:solidFill>
                  <a:srgbClr val="2D45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  <a:r>
              <a:rPr kumimoji="0" lang="en-US" sz="1590" b="0" i="0" u="none" strike="noStrike" kern="1200" cap="none" spc="0" normalizeH="0" baseline="0" noProof="0" dirty="0">
                <a:ln>
                  <a:noFill/>
                </a:ln>
                <a:solidFill>
                  <a:srgbClr val="2D4558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not consistently embedded in routine care visits</a:t>
            </a:r>
            <a:r>
              <a:rPr lang="en-US" sz="1590" dirty="0">
                <a:solidFill>
                  <a:srgbClr val="2D45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, and facilities </a:t>
            </a:r>
            <a:r>
              <a:rPr kumimoji="0" lang="en-US" sz="1590" b="0" i="0" u="none" strike="noStrike" kern="1200" cap="none" spc="0" normalizeH="0" baseline="0" noProof="0" dirty="0">
                <a:ln>
                  <a:noFill/>
                </a:ln>
                <a:solidFill>
                  <a:srgbClr val="2D4558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to provide services.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90" b="0" i="0" u="none" strike="noStrike" kern="1200" cap="none" spc="0" normalizeH="0" baseline="0" noProof="0" dirty="0">
              <a:ln>
                <a:noFill/>
              </a:ln>
              <a:solidFill>
                <a:srgbClr val="2D4558"/>
              </a:solidFill>
              <a:effectLst/>
              <a:uLnTx/>
              <a:uFillTx/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r>
              <a:rPr lang="en-US" sz="1590" dirty="0">
                <a:solidFill>
                  <a:srgbClr val="2D45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Health workers capabilities, time and confidence to counsel caregivers.</a:t>
            </a:r>
          </a:p>
          <a:p>
            <a:endParaRPr lang="en-US" sz="1590" dirty="0">
              <a:solidFill>
                <a:srgbClr val="2D4558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r>
              <a:rPr lang="en-US" sz="1590" dirty="0">
                <a:solidFill>
                  <a:srgbClr val="2D45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Data and evidence to monitor progress</a:t>
            </a:r>
            <a:endParaRPr lang="en-US" sz="1590" dirty="0">
              <a:solidFill>
                <a:prstClr val="black"/>
              </a:solidFill>
            </a:endParaRPr>
          </a:p>
          <a:p>
            <a:endParaRPr lang="en-US" sz="1590" dirty="0">
              <a:solidFill>
                <a:prstClr val="black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90" b="0" i="0" u="none" strike="noStrike" kern="1200" cap="none" spc="0" normalizeH="0" baseline="0" noProof="0" dirty="0">
              <a:ln>
                <a:noFill/>
              </a:ln>
              <a:solidFill>
                <a:srgbClr val="2D4558"/>
              </a:solidFill>
              <a:effectLst/>
              <a:uLnTx/>
              <a:uFillTx/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9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1" name="Shape 9"/>
          <p:cNvSpPr/>
          <p:nvPr/>
        </p:nvSpPr>
        <p:spPr>
          <a:xfrm>
            <a:off x="4398264" y="2496311"/>
            <a:ext cx="3520440" cy="4050783"/>
          </a:xfrm>
          <a:prstGeom prst="roundRect">
            <a:avLst>
              <a:gd name="adj" fmla="val 2078"/>
            </a:avLst>
          </a:prstGeom>
          <a:solidFill>
            <a:srgbClr val="FFFFFF"/>
          </a:solidFill>
          <a:ln w="12700">
            <a:solidFill>
              <a:srgbClr val="C9D7E2"/>
            </a:solidFill>
            <a:prstDash val="solid"/>
          </a:ln>
          <a:effectLst>
            <a:outerShdw blurRad="25400" dist="12700" dir="2700000" algn="bl" rotWithShape="0">
              <a:srgbClr val="6B7A86">
                <a:alpha val="14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2" name="Shape 10"/>
          <p:cNvSpPr/>
          <p:nvPr/>
        </p:nvSpPr>
        <p:spPr>
          <a:xfrm>
            <a:off x="4535424" y="2660904"/>
            <a:ext cx="3246120" cy="109728"/>
          </a:xfrm>
          <a:prstGeom prst="rect">
            <a:avLst/>
          </a:prstGeom>
          <a:solidFill>
            <a:srgbClr val="179C9C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3" name="Text 11"/>
          <p:cNvSpPr/>
          <p:nvPr/>
        </p:nvSpPr>
        <p:spPr>
          <a:xfrm>
            <a:off x="4654296" y="2907792"/>
            <a:ext cx="3127248" cy="60682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50" b="1" i="0" u="none" strike="noStrike" kern="1200" cap="none" spc="0" normalizeH="0" baseline="0" noProof="0" dirty="0">
                <a:ln>
                  <a:noFill/>
                </a:ln>
                <a:solidFill>
                  <a:srgbClr val="0B2E4A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Families, communities and accountability  </a:t>
            </a:r>
            <a:endParaRPr kumimoji="0" lang="en-US" sz="1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4" name="Text 12"/>
          <p:cNvSpPr/>
          <p:nvPr/>
        </p:nvSpPr>
        <p:spPr>
          <a:xfrm>
            <a:off x="4654296" y="3576966"/>
            <a:ext cx="3008376" cy="2468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90" b="0" i="0" u="none" strike="noStrike" kern="1200" cap="none" spc="0" normalizeH="0" baseline="0" noProof="0" dirty="0">
                <a:ln>
                  <a:noFill/>
                </a:ln>
                <a:solidFill>
                  <a:srgbClr val="2D4558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• </a:t>
            </a:r>
            <a:r>
              <a:rPr lang="en-US" sz="1590" dirty="0">
                <a:solidFill>
                  <a:srgbClr val="2D45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Families and communities rarely involved in the design of policies and </a:t>
            </a:r>
            <a:r>
              <a:rPr lang="en-US" sz="1590" dirty="0" err="1">
                <a:solidFill>
                  <a:srgbClr val="2D45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programmes</a:t>
            </a:r>
            <a:r>
              <a:rPr lang="en-US" sz="1590" dirty="0">
                <a:solidFill>
                  <a:srgbClr val="2D45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590" dirty="0">
              <a:solidFill>
                <a:srgbClr val="2D4558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  <a:p>
            <a:pPr lvl="0"/>
            <a:r>
              <a:rPr lang="en-US" sz="1590" dirty="0">
                <a:solidFill>
                  <a:srgbClr val="2D4558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Limited data weakens accountability for advocacy, scale and equity</a:t>
            </a:r>
            <a:endParaRPr kumimoji="0" lang="en-US" sz="159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5" name="Shape 13"/>
          <p:cNvSpPr/>
          <p:nvPr/>
        </p:nvSpPr>
        <p:spPr>
          <a:xfrm>
            <a:off x="8183880" y="2429810"/>
            <a:ext cx="3520440" cy="4117284"/>
          </a:xfrm>
          <a:prstGeom prst="roundRect">
            <a:avLst>
              <a:gd name="adj" fmla="val 2078"/>
            </a:avLst>
          </a:prstGeom>
          <a:solidFill>
            <a:srgbClr val="FFFFFF"/>
          </a:solidFill>
          <a:ln w="12700">
            <a:solidFill>
              <a:srgbClr val="C9D7E2"/>
            </a:solidFill>
            <a:prstDash val="solid"/>
          </a:ln>
          <a:effectLst>
            <a:outerShdw blurRad="25400" dist="12700" dir="2700000" algn="bl" rotWithShape="0">
              <a:srgbClr val="6B7A86">
                <a:alpha val="14000"/>
              </a:srgbClr>
            </a:outerShdw>
          </a:effectLst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6" name="Shape 14"/>
          <p:cNvSpPr/>
          <p:nvPr/>
        </p:nvSpPr>
        <p:spPr>
          <a:xfrm>
            <a:off x="8403336" y="2660904"/>
            <a:ext cx="3246120" cy="109728"/>
          </a:xfrm>
          <a:prstGeom prst="rect">
            <a:avLst/>
          </a:prstGeom>
          <a:solidFill>
            <a:srgbClr val="D99A2B"/>
          </a:solidFill>
          <a:ln w="12700">
            <a:solidFill>
              <a:srgbClr val="333333">
                <a:alpha val="0"/>
              </a:srgbClr>
            </a:solidFill>
            <a:prstDash val="solid"/>
          </a:ln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7" name="Text 15"/>
          <p:cNvSpPr/>
          <p:nvPr/>
        </p:nvSpPr>
        <p:spPr>
          <a:xfrm>
            <a:off x="8522208" y="2907792"/>
            <a:ext cx="300837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50" b="1" dirty="0">
                <a:solidFill>
                  <a:srgbClr val="0B2E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Governance and financing </a:t>
            </a:r>
            <a:endParaRPr kumimoji="0" lang="en-US" sz="185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  <p:sp>
        <p:nvSpPr>
          <p:cNvPr id="18" name="Text 16"/>
          <p:cNvSpPr/>
          <p:nvPr/>
        </p:nvSpPr>
        <p:spPr>
          <a:xfrm>
            <a:off x="8522208" y="3410712"/>
            <a:ext cx="3127248" cy="24688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t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90" b="0" i="0" u="none" strike="noStrike" kern="1200" cap="none" spc="0" normalizeH="0" baseline="0" noProof="0" dirty="0">
                <a:ln>
                  <a:noFill/>
                </a:ln>
                <a:solidFill>
                  <a:srgbClr val="2D4558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• Nurturing care is not consistently included in PHC benefits packages or financing discussions.</a:t>
            </a:r>
            <a:endParaRPr kumimoji="0" lang="en-US" sz="159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9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90" b="0" i="0" u="none" strike="noStrike" kern="1200" cap="none" spc="0" normalizeH="0" baseline="0" noProof="0" dirty="0">
                <a:ln>
                  <a:noFill/>
                </a:ln>
                <a:solidFill>
                  <a:srgbClr val="2D4558"/>
                </a:solidFill>
                <a:effectLst/>
                <a:uLnTx/>
                <a:uFillTx/>
                <a:latin typeface="Aptos" pitchFamily="34" charset="0"/>
                <a:ea typeface="Aptos" pitchFamily="34" charset="-122"/>
                <a:cs typeface="Aptos" pitchFamily="34" charset="-120"/>
              </a:rPr>
              <a:t>• Coordination across sectors and between levels of government weak.</a:t>
            </a:r>
            <a:endParaRPr kumimoji="0" lang="en-US" sz="159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1A10A0-F493-C3E9-8079-57E6BB6B836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8639" y="2183098"/>
            <a:ext cx="1769807" cy="2477729"/>
          </a:xfrm>
          <a:prstGeom prst="rect">
            <a:avLst/>
          </a:prstGeom>
        </p:spPr>
      </p:pic>
      <p:sp>
        <p:nvSpPr>
          <p:cNvPr id="6" name="Title 5">
            <a:extLst>
              <a:ext uri="{FF2B5EF4-FFF2-40B4-BE49-F238E27FC236}">
                <a16:creationId xmlns:a16="http://schemas.microsoft.com/office/drawing/2014/main" id="{7AC29770-863F-5755-B330-E39F6C467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0000" y="277871"/>
            <a:ext cx="11377468" cy="900000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sz="3200" b="1" kern="1200" dirty="0">
                <a:solidFill>
                  <a:schemeClr val="accent1"/>
                </a:solidFill>
              </a:rPr>
              <a:t>Resources to </a:t>
            </a:r>
            <a:r>
              <a:rPr lang="en-US" sz="3200" kern="1200" dirty="0">
                <a:solidFill>
                  <a:schemeClr val="accent3"/>
                </a:solidFill>
              </a:rPr>
              <a:t>support operationalization in PHC</a:t>
            </a:r>
            <a:br>
              <a:rPr lang="en-US" sz="3200" kern="1200" dirty="0">
                <a:latin typeface="Arial"/>
              </a:rPr>
            </a:br>
            <a:br>
              <a:rPr lang="en-GB" sz="3200" dirty="0">
                <a:solidFill>
                  <a:schemeClr val="dk2"/>
                </a:solidFill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</a:br>
            <a:endParaRPr lang="en-GB" sz="3200" dirty="0">
              <a:solidFill>
                <a:schemeClr val="dk2"/>
              </a:solidFill>
              <a:latin typeface="Ebrima" panose="02000000000000000000" pitchFamily="2" charset="0"/>
              <a:ea typeface="Ebrima" panose="02000000000000000000" pitchFamily="2" charset="0"/>
              <a:cs typeface="Ebrima" panose="02000000000000000000" pitchFamily="2" charset="0"/>
            </a:endParaRPr>
          </a:p>
        </p:txBody>
      </p:sp>
      <p:pic>
        <p:nvPicPr>
          <p:cNvPr id="11" name="Picture 5399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5CB1EE6-8EC8-D55C-C833-A40437C13AE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651" t="18875" r="37433" b="20782"/>
          <a:stretch/>
        </p:blipFill>
        <p:spPr>
          <a:xfrm>
            <a:off x="4245882" y="2266702"/>
            <a:ext cx="1545826" cy="2194144"/>
          </a:xfrm>
          <a:prstGeom prst="rect">
            <a:avLst/>
          </a:prstGeom>
          <a:ln>
            <a:solidFill>
              <a:sysClr val="windowText" lastClr="000000"/>
            </a:solidFill>
          </a:ln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E87B68F-92A9-8629-EBD2-6AC4A5164B8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00017" y="3833282"/>
            <a:ext cx="1563005" cy="2194143"/>
          </a:xfrm>
          <a:prstGeom prst="rect">
            <a:avLst/>
          </a:prstGeom>
          <a:ln>
            <a:solidFill>
              <a:srgbClr val="002060"/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FDC1B9E7-1F00-E565-1A6A-56A9E1F5C212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1306" y="4015453"/>
            <a:ext cx="4264178" cy="172023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96684E55-51C3-FC89-F6F9-6A7DEF0B95FF}"/>
              </a:ext>
            </a:extLst>
          </p:cNvPr>
          <p:cNvSpPr txBox="1"/>
          <p:nvPr/>
        </p:nvSpPr>
        <p:spPr>
          <a:xfrm>
            <a:off x="312396" y="1558816"/>
            <a:ext cx="3542238" cy="707886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Planning and implementing the 5 strategic actions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F26A962-BB25-3B27-76E2-3B58A7BC7877}"/>
              </a:ext>
            </a:extLst>
          </p:cNvPr>
          <p:cNvSpPr txBox="1"/>
          <p:nvPr/>
        </p:nvSpPr>
        <p:spPr>
          <a:xfrm>
            <a:off x="4804341" y="1628476"/>
            <a:ext cx="4869054" cy="400110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Strengthening services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979B4CD-020B-0322-2D3A-A07FEE23748B}"/>
              </a:ext>
            </a:extLst>
          </p:cNvPr>
          <p:cNvSpPr txBox="1"/>
          <p:nvPr/>
        </p:nvSpPr>
        <p:spPr>
          <a:xfrm>
            <a:off x="480000" y="6355442"/>
            <a:ext cx="664446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000" b="1" i="0" u="none" strike="noStrike" kern="1200" cap="none" spc="0" normalizeH="0" baseline="0" noProof="0" dirty="0">
                <a:ln>
                  <a:noFill/>
                </a:ln>
                <a:solidFill>
                  <a:srgbClr val="00558C"/>
                </a:solidFill>
                <a:effectLst/>
                <a:uLnTx/>
                <a:uFillTx/>
                <a:latin typeface="Ebrima" panose="02000000000000000000" pitchFamily="2" charset="0"/>
                <a:ea typeface="Ebrima" panose="02000000000000000000" pitchFamily="2" charset="0"/>
                <a:cs typeface="Ebrima" panose="02000000000000000000" pitchFamily="2" charset="0"/>
              </a:rPr>
              <a:t>Engaging the health sector alongside other sectors </a:t>
            </a:r>
            <a:endParaRPr kumimoji="0" lang="en-CH" sz="20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7" name="Picture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1BE45791-E61F-0E5D-B29D-249D0EC2A7FD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818" t="18215" r="37089" b="21122"/>
          <a:stretch/>
        </p:blipFill>
        <p:spPr bwMode="auto">
          <a:xfrm>
            <a:off x="398003" y="2472726"/>
            <a:ext cx="990163" cy="1362416"/>
          </a:xfrm>
          <a:prstGeom prst="rect">
            <a:avLst/>
          </a:prstGeom>
          <a:ln>
            <a:solidFill>
              <a:schemeClr val="accent6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9" name="Picture 8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5C8A0457-C6FE-F43F-6F4D-27E048AE9802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985" t="18348" r="36920" b="20360"/>
          <a:stretch/>
        </p:blipFill>
        <p:spPr bwMode="auto">
          <a:xfrm>
            <a:off x="1638019" y="2471744"/>
            <a:ext cx="956562" cy="1350125"/>
          </a:xfrm>
          <a:prstGeom prst="rect">
            <a:avLst/>
          </a:prstGeom>
          <a:ln>
            <a:solidFill>
              <a:schemeClr val="accent6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Picture 12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6F3C73F-BFFB-B192-FCAF-BB3D75D895E2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741" t="18155" r="37107" b="20087"/>
          <a:stretch/>
        </p:blipFill>
        <p:spPr bwMode="auto">
          <a:xfrm>
            <a:off x="2812149" y="2465599"/>
            <a:ext cx="949544" cy="1350125"/>
          </a:xfrm>
          <a:prstGeom prst="rect">
            <a:avLst/>
          </a:prstGeom>
          <a:ln>
            <a:solidFill>
              <a:schemeClr val="accent6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4" name="Picture 13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86567B44-6DE1-218B-2299-FC28ABB0E534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835" t="18671" r="37146" b="20025"/>
          <a:stretch/>
        </p:blipFill>
        <p:spPr bwMode="auto">
          <a:xfrm>
            <a:off x="447165" y="4385560"/>
            <a:ext cx="949040" cy="1350125"/>
          </a:xfrm>
          <a:prstGeom prst="rect">
            <a:avLst/>
          </a:prstGeom>
          <a:ln>
            <a:solidFill>
              <a:schemeClr val="accent6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5" name="Picture 14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BD851948-1A32-2F63-E52A-609CF8F9D4B1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743" t="18159" r="36922" b="19871"/>
          <a:stretch/>
        </p:blipFill>
        <p:spPr bwMode="auto">
          <a:xfrm>
            <a:off x="1636262" y="4385560"/>
            <a:ext cx="950921" cy="1350125"/>
          </a:xfrm>
          <a:prstGeom prst="rect">
            <a:avLst/>
          </a:prstGeom>
          <a:ln>
            <a:solidFill>
              <a:schemeClr val="accent6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9" name="Picture 18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D364FEF0-3C32-EA5E-1F38-341F2B6ED20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35831" t="18155" r="37153" b="20082"/>
          <a:stretch/>
        </p:blipFill>
        <p:spPr bwMode="auto">
          <a:xfrm>
            <a:off x="2814417" y="4385558"/>
            <a:ext cx="945659" cy="1350125"/>
          </a:xfrm>
          <a:prstGeom prst="rect">
            <a:avLst/>
          </a:prstGeom>
          <a:ln>
            <a:solidFill>
              <a:schemeClr val="accent6"/>
            </a:solidFill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883176D-B5C4-7C80-9B9C-FC5D9C9E7A7E}"/>
              </a:ext>
            </a:extLst>
          </p:cNvPr>
          <p:cNvSpPr txBox="1"/>
          <p:nvPr/>
        </p:nvSpPr>
        <p:spPr>
          <a:xfrm>
            <a:off x="425220" y="3891164"/>
            <a:ext cx="3324531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Nurturing care handbook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3B70A2D5-6D46-E9CB-156E-D1A0CD478D73}"/>
              </a:ext>
            </a:extLst>
          </p:cNvPr>
          <p:cNvSpPr txBox="1"/>
          <p:nvPr/>
        </p:nvSpPr>
        <p:spPr>
          <a:xfrm>
            <a:off x="7698503" y="5755660"/>
            <a:ext cx="3999723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/>
                <a:ea typeface="+mn-ea"/>
                <a:cs typeface="Arial"/>
              </a:rPr>
              <a:t>Nurturing care thematic briefs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725EC75-2324-F5DC-85AD-121A8086E424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146954" y="4385558"/>
            <a:ext cx="986166" cy="1390747"/>
          </a:xfrm>
          <a:prstGeom prst="rect">
            <a:avLst/>
          </a:prstGeom>
        </p:spPr>
      </p:pic>
      <p:pic>
        <p:nvPicPr>
          <p:cNvPr id="10" name="Picture 10">
            <a:extLst>
              <a:ext uri="{FF2B5EF4-FFF2-40B4-BE49-F238E27FC236}">
                <a16:creationId xmlns:a16="http://schemas.microsoft.com/office/drawing/2014/main" id="{780F1902-1C93-62A3-2694-D35C542AB6F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7879791" y="2005635"/>
            <a:ext cx="1474230" cy="20701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6" name="Picture 25" descr="Graphical user interface, text, application&#10;&#10;Description automatically generated">
            <a:extLst>
              <a:ext uri="{FF2B5EF4-FFF2-40B4-BE49-F238E27FC236}">
                <a16:creationId xmlns:a16="http://schemas.microsoft.com/office/drawing/2014/main" id="{EAA3DBC5-9851-B595-4500-F38EFAE5AD58}"/>
              </a:ext>
            </a:extLst>
          </p:cNvPr>
          <p:cNvPicPr>
            <a:picLocks noChangeAspect="1"/>
          </p:cNvPicPr>
          <p:nvPr/>
        </p:nvPicPr>
        <p:blipFill>
          <a:blip r:embed="rId1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63263" y="2048563"/>
            <a:ext cx="1500891" cy="2070195"/>
          </a:xfrm>
          <a:prstGeom prst="rect">
            <a:avLst/>
          </a:prstGeom>
        </p:spPr>
      </p:pic>
      <p:pic>
        <p:nvPicPr>
          <p:cNvPr id="27" name="Picture 14">
            <a:extLst>
              <a:ext uri="{FF2B5EF4-FFF2-40B4-BE49-F238E27FC236}">
                <a16:creationId xmlns:a16="http://schemas.microsoft.com/office/drawing/2014/main" id="{B16CC3B1-8F47-3699-8A79-2FE3AE7E32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4043847" y="4545311"/>
            <a:ext cx="1354682" cy="172023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359681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AE0815A-9322-C09F-E8AD-ABB6C8D82F7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696" t="9315" r="901" b="21358"/>
          <a:stretch>
            <a:fillRect/>
          </a:stretch>
        </p:blipFill>
        <p:spPr>
          <a:xfrm>
            <a:off x="205562" y="-478465"/>
            <a:ext cx="11780878" cy="562462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57D4FE3-C2D1-A257-6AA4-036BBEAB0307}"/>
              </a:ext>
            </a:extLst>
          </p:cNvPr>
          <p:cNvSpPr txBox="1"/>
          <p:nvPr/>
        </p:nvSpPr>
        <p:spPr>
          <a:xfrm>
            <a:off x="205560" y="6379536"/>
            <a:ext cx="38238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https://uhcc.who.int/uhcpackages/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7177AD-6D55-954F-8115-C34ACEBA2293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50000" t="8271" r="-4651" b="19259"/>
          <a:stretch>
            <a:fillRect/>
          </a:stretch>
        </p:blipFill>
        <p:spPr>
          <a:xfrm>
            <a:off x="205560" y="1492471"/>
            <a:ext cx="12840587" cy="4625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1283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700C17C-F20B-5B49-A60D-D81032CF251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87377" y="702000"/>
            <a:ext cx="6481763" cy="1440000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0"/>
              </a:spcAft>
              <a:buClrTx/>
            </a:pPr>
            <a:r>
              <a:rPr lang="en-US" sz="4400" dirty="0">
                <a:solidFill>
                  <a:srgbClr val="00558C"/>
                </a:solidFill>
                <a:latin typeface="Montserrat-SemiBold"/>
                <a:cs typeface="Arial"/>
              </a:rPr>
              <a:t>Thank you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7BDA734-53F1-2240-9604-1FA56440355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39750" y="2159999"/>
            <a:ext cx="5861050" cy="2556001"/>
          </a:xfrm>
        </p:spPr>
        <p:txBody>
          <a:bodyPr/>
          <a:lstStyle/>
          <a:p>
            <a:r>
              <a:rPr lang="en-US" dirty="0"/>
              <a:t>For more information:</a:t>
            </a:r>
          </a:p>
          <a:p>
            <a:pPr lvl="1"/>
            <a:r>
              <a:rPr lang="en-US" dirty="0"/>
              <a:t>nurturing-care.org</a:t>
            </a:r>
          </a:p>
          <a:p>
            <a:pPr lvl="1"/>
            <a:r>
              <a:rPr lang="en-US" dirty="0"/>
              <a:t>https://www.who.int/teams/primary-health-care</a:t>
            </a:r>
            <a:br>
              <a:rPr lang="en-US" sz="1100" dirty="0"/>
            </a:br>
            <a:endParaRPr lang="en-US" sz="1100" dirty="0"/>
          </a:p>
          <a:p>
            <a:endParaRPr lang="en-US" dirty="0"/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CB7E649B-3228-FE4B-B863-B474265A99AF}"/>
              </a:ext>
            </a:extLst>
          </p:cNvPr>
          <p:cNvCxnSpPr/>
          <p:nvPr/>
        </p:nvCxnSpPr>
        <p:spPr>
          <a:xfrm>
            <a:off x="540000" y="3564000"/>
            <a:ext cx="720000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AA64B33C-BBF3-D249-9428-59771E0EE159}"/>
              </a:ext>
            </a:extLst>
          </p:cNvPr>
          <p:cNvCxnSpPr/>
          <p:nvPr/>
        </p:nvCxnSpPr>
        <p:spPr>
          <a:xfrm>
            <a:off x="540000" y="2016000"/>
            <a:ext cx="720000" cy="0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1">
            <a:extLst>
              <a:ext uri="{FF2B5EF4-FFF2-40B4-BE49-F238E27FC236}">
                <a16:creationId xmlns:a16="http://schemas.microsoft.com/office/drawing/2014/main" id="{6B3863B9-B39B-6BE2-B8B3-29EB13CF212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39749" y="5969316"/>
            <a:ext cx="2195512" cy="67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846561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Nurturing Care_colour palette">
      <a:dk1>
        <a:srgbClr val="000000"/>
      </a:dk1>
      <a:lt1>
        <a:srgbClr val="FFFFFF"/>
      </a:lt1>
      <a:dk2>
        <a:srgbClr val="00558C"/>
      </a:dk2>
      <a:lt2>
        <a:srgbClr val="FAF3E3"/>
      </a:lt2>
      <a:accent1>
        <a:srgbClr val="D29F13"/>
      </a:accent1>
      <a:accent2>
        <a:srgbClr val="007DBA"/>
      </a:accent2>
      <a:accent3>
        <a:srgbClr val="00558C"/>
      </a:accent3>
      <a:accent4>
        <a:srgbClr val="C5192C"/>
      </a:accent4>
      <a:accent5>
        <a:srgbClr val="309B41"/>
      </a:accent5>
      <a:accent6>
        <a:srgbClr val="00263E"/>
      </a:accent6>
      <a:hlink>
        <a:srgbClr val="007DBA"/>
      </a:hlink>
      <a:folHlink>
        <a:srgbClr val="007DBA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5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Office Theme">
  <a:themeElements>
    <a:clrScheme name="Nurturing Care_colour palette">
      <a:dk1>
        <a:srgbClr val="000000"/>
      </a:dk1>
      <a:lt1>
        <a:srgbClr val="FFFFFF"/>
      </a:lt1>
      <a:dk2>
        <a:srgbClr val="00558C"/>
      </a:dk2>
      <a:lt2>
        <a:srgbClr val="FAF3E3"/>
      </a:lt2>
      <a:accent1>
        <a:srgbClr val="D29F13"/>
      </a:accent1>
      <a:accent2>
        <a:srgbClr val="007DBA"/>
      </a:accent2>
      <a:accent3>
        <a:srgbClr val="00558C"/>
      </a:accent3>
      <a:accent4>
        <a:srgbClr val="C5192C"/>
      </a:accent4>
      <a:accent5>
        <a:srgbClr val="309B41"/>
      </a:accent5>
      <a:accent6>
        <a:srgbClr val="00263E"/>
      </a:accent6>
      <a:hlink>
        <a:srgbClr val="007DBA"/>
      </a:hlink>
      <a:folHlink>
        <a:srgbClr val="007DBA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79</TotalTime>
  <Words>318</Words>
  <Application>Microsoft Office PowerPoint</Application>
  <PresentationFormat>Widescreen</PresentationFormat>
  <Paragraphs>75</Paragraphs>
  <Slides>8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8</vt:i4>
      </vt:variant>
    </vt:vector>
  </HeadingPairs>
  <TitlesOfParts>
    <vt:vector size="23" baseType="lpstr">
      <vt:lpstr>Aptos</vt:lpstr>
      <vt:lpstr>Aptos Display</vt:lpstr>
      <vt:lpstr>Arial</vt:lpstr>
      <vt:lpstr>Calibri</vt:lpstr>
      <vt:lpstr>Cambria</vt:lpstr>
      <vt:lpstr>Covered By Your Grace</vt:lpstr>
      <vt:lpstr>Ebrima</vt:lpstr>
      <vt:lpstr>Helvetica</vt:lpstr>
      <vt:lpstr>Helvetica Neue</vt:lpstr>
      <vt:lpstr>Montserrat-SemiBold</vt:lpstr>
      <vt:lpstr>Symbol</vt:lpstr>
      <vt:lpstr>Office Theme</vt:lpstr>
      <vt:lpstr>1_Office Theme</vt:lpstr>
      <vt:lpstr>2_Office Theme</vt:lpstr>
      <vt:lpstr>3_Office Theme</vt:lpstr>
      <vt:lpstr>PowerPoint Presentation</vt:lpstr>
      <vt:lpstr>Two core concepts to drive the agenda</vt:lpstr>
      <vt:lpstr>PowerPoint Presentation</vt:lpstr>
      <vt:lpstr>PowerPoint Presentation</vt:lpstr>
      <vt:lpstr>PowerPoint Presentation</vt:lpstr>
      <vt:lpstr>Resources to support operationalization in PHC  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YAQUB JR, Nuhu Omeiza</dc:creator>
  <cp:lastModifiedBy>YAQUB JR, Nuhu Omeiza</cp:lastModifiedBy>
  <cp:revision>3</cp:revision>
  <dcterms:created xsi:type="dcterms:W3CDTF">2026-06-16T14:39:14Z</dcterms:created>
  <dcterms:modified xsi:type="dcterms:W3CDTF">2026-06-16T15:59:25Z</dcterms:modified>
</cp:coreProperties>
</file>